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sldIdLst>
    <p:sldId id="258" r:id="rId2"/>
  </p:sldIdLst>
  <p:sldSz cx="32399288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253F"/>
    <a:srgbClr val="48B387"/>
    <a:srgbClr val="CBEDF0"/>
    <a:srgbClr val="88CE5E"/>
    <a:srgbClr val="4CCBD8"/>
    <a:srgbClr val="52BCA5"/>
    <a:srgbClr val="F0ADB7"/>
    <a:srgbClr val="F5AE53"/>
    <a:srgbClr val="E4912A"/>
    <a:srgbClr val="D75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4660"/>
  </p:normalViewPr>
  <p:slideViewPr>
    <p:cSldViewPr snapToGrid="0">
      <p:cViewPr varScale="1">
        <p:scale>
          <a:sx n="14" d="100"/>
          <a:sy n="14" d="100"/>
        </p:scale>
        <p:origin x="349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8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B9C21-0BBC-4F39-BF41-303E502C936B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436813" y="1143000"/>
            <a:ext cx="19843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C3F38-B755-474F-8A89-059C4A1575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573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248329"/>
            <a:ext cx="27539395" cy="17546649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471644"/>
            <a:ext cx="24299466" cy="12168318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061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16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683331"/>
            <a:ext cx="6986096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683331"/>
            <a:ext cx="20553298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766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D480A4FD-AA35-2EA9-FBA9-4F0443A1E580}"/>
              </a:ext>
            </a:extLst>
          </p:cNvPr>
          <p:cNvSpPr/>
          <p:nvPr userDrawn="1"/>
        </p:nvSpPr>
        <p:spPr>
          <a:xfrm>
            <a:off x="0" y="0"/>
            <a:ext cx="32399288" cy="4831891"/>
          </a:xfrm>
          <a:prstGeom prst="rect">
            <a:avLst/>
          </a:prstGeom>
          <a:gradFill flip="none" rotWithShape="1">
            <a:gsLst>
              <a:gs pos="0">
                <a:srgbClr val="52BCA5"/>
              </a:gs>
              <a:gs pos="73000">
                <a:srgbClr val="88CE5E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그림 4" descr="텍스트, 표지판, 클립아트이(가) 표시된 사진&#10;&#10;자동 생성된 설명">
            <a:extLst>
              <a:ext uri="{FF2B5EF4-FFF2-40B4-BE49-F238E27FC236}">
                <a16:creationId xmlns:a16="http://schemas.microsoft.com/office/drawing/2014/main" id="{D2F83A19-FB00-4AA1-A1DD-3CD15A712C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8041" y="2875535"/>
            <a:ext cx="2232632" cy="1338125"/>
          </a:xfrm>
          <a:prstGeom prst="rect">
            <a:avLst/>
          </a:prstGeom>
        </p:spPr>
      </p:pic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1D194EB9-52F1-E649-3AC0-830224700B48}"/>
              </a:ext>
            </a:extLst>
          </p:cNvPr>
          <p:cNvSpPr/>
          <p:nvPr userDrawn="1"/>
        </p:nvSpPr>
        <p:spPr>
          <a:xfrm>
            <a:off x="611272" y="388055"/>
            <a:ext cx="3468359" cy="2207507"/>
          </a:xfrm>
          <a:prstGeom prst="roundRect">
            <a:avLst/>
          </a:prstGeom>
          <a:solidFill>
            <a:srgbClr val="48B3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3600" b="1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E2077633-5A12-0082-204D-6F490BA26B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6026" y="387350"/>
            <a:ext cx="23727236" cy="2208213"/>
          </a:xfrm>
        </p:spPr>
        <p:txBody>
          <a:bodyPr/>
          <a:lstStyle>
            <a:lvl1pPr algn="ctr">
              <a:buNone/>
              <a:defRPr sz="7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ko-KR" altLang="en-US"/>
              <a:t>강의제목</a:t>
            </a:r>
            <a:endParaRPr lang="ko-KR" altLang="en-US" dirty="0"/>
          </a:p>
        </p:txBody>
      </p:sp>
      <p:sp>
        <p:nvSpPr>
          <p:cNvPr id="10" name="텍스트 개체 틀 8">
            <a:extLst>
              <a:ext uri="{FF2B5EF4-FFF2-40B4-BE49-F238E27FC236}">
                <a16:creationId xmlns:a16="http://schemas.microsoft.com/office/drawing/2014/main" id="{FE8AEEEC-2A02-C90C-847C-C8BE682E8E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026" y="2982913"/>
            <a:ext cx="23727236" cy="1588628"/>
          </a:xfrm>
        </p:spPr>
        <p:txBody>
          <a:bodyPr>
            <a:normAutofit/>
          </a:bodyPr>
          <a:lstStyle>
            <a:lvl1pPr algn="ctr">
              <a:buNone/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ko-KR" altLang="en-US" dirty="0"/>
              <a:t>성함</a:t>
            </a:r>
            <a:r>
              <a:rPr lang="en-US" altLang="ko-KR" dirty="0"/>
              <a:t>, </a:t>
            </a:r>
            <a:r>
              <a:rPr lang="ko-KR" altLang="en-US" dirty="0"/>
              <a:t>소속</a:t>
            </a:r>
          </a:p>
        </p:txBody>
      </p:sp>
      <p:sp>
        <p:nvSpPr>
          <p:cNvPr id="11" name="텍스트 개체 틀 8">
            <a:extLst>
              <a:ext uri="{FF2B5EF4-FFF2-40B4-BE49-F238E27FC236}">
                <a16:creationId xmlns:a16="http://schemas.microsoft.com/office/drawing/2014/main" id="{7BE900E8-4F66-949D-4759-C3A85121CF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312" y="387350"/>
            <a:ext cx="3042278" cy="2207507"/>
          </a:xfrm>
        </p:spPr>
        <p:txBody>
          <a:bodyPr anchor="ctr">
            <a:noAutofit/>
          </a:bodyPr>
          <a:lstStyle>
            <a:lvl1pPr algn="ctr">
              <a:buNone/>
              <a:defRPr sz="8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ko-KR" dirty="0"/>
              <a:t>P-000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5717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874" userDrawn="1">
          <p15:clr>
            <a:srgbClr val="FBAE40"/>
          </p15:clr>
        </p15:guide>
        <p15:guide id="2" pos="1020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955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565002"/>
            <a:ext cx="27944386" cy="2096497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3728315"/>
            <a:ext cx="27944386" cy="11024985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85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416653"/>
            <a:ext cx="13769697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416653"/>
            <a:ext cx="13769697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27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83342"/>
            <a:ext cx="27944386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354992"/>
            <a:ext cx="13706415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409982"/>
            <a:ext cx="13706415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354992"/>
            <a:ext cx="13773917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409982"/>
            <a:ext cx="13773917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19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137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258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256671"/>
            <a:ext cx="16402140" cy="35816631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06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256671"/>
            <a:ext cx="16402140" cy="35816631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559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683342"/>
            <a:ext cx="27944386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416653"/>
            <a:ext cx="27944386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3D0FC-B105-471D-8A50-55FACC9EADF8}" type="datetimeFigureOut">
              <a:rPr lang="ko-KR" altLang="en-US" smtClean="0"/>
              <a:t>2026-03-27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6713298"/>
            <a:ext cx="1093476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019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53B5C7A1-7950-6828-B64B-307FFC6A8A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BAADEE6B-1981-A5A0-1995-78C2FFCC3F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AAB0AA72-D6FF-1DDE-7AFE-58DC580DF7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ko-KR" sz="8800" dirty="0"/>
              <a:t>P-00</a:t>
            </a:r>
            <a:endParaRPr lang="ko-KR" altLang="en-US" sz="8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39E93D-D653-4DDA-91F6-6AADCFC9FF8F}"/>
              </a:ext>
            </a:extLst>
          </p:cNvPr>
          <p:cNvSpPr txBox="1"/>
          <p:nvPr/>
        </p:nvSpPr>
        <p:spPr>
          <a:xfrm>
            <a:off x="611272" y="5354263"/>
            <a:ext cx="3118625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000" b="1" dirty="0">
                <a:latin typeface="+mn-ea"/>
              </a:rPr>
              <a:t>슬라이드 본문</a:t>
            </a:r>
            <a:endParaRPr lang="en-US" altLang="ko-KR" sz="7000" dirty="0">
              <a:latin typeface="+mn-ea"/>
            </a:endParaRPr>
          </a:p>
          <a:p>
            <a:r>
              <a:rPr lang="ko-KR" altLang="en-US" sz="7000" dirty="0">
                <a:latin typeface="+mn-ea"/>
              </a:rPr>
              <a:t>타이틀의 포인트는 맑은 고딕 기준 </a:t>
            </a:r>
            <a:r>
              <a:rPr lang="en-US" altLang="ko-KR" sz="7000" dirty="0">
                <a:latin typeface="+mn-ea"/>
              </a:rPr>
              <a:t>70pt</a:t>
            </a:r>
            <a:r>
              <a:rPr lang="ko-KR" altLang="en-US" sz="7000" dirty="0">
                <a:latin typeface="+mn-ea"/>
              </a:rPr>
              <a:t>를 권장합니다</a:t>
            </a:r>
            <a:r>
              <a:rPr lang="en-US" altLang="ko-KR" sz="7000" dirty="0">
                <a:latin typeface="+mn-ea"/>
              </a:rPr>
              <a:t>.</a:t>
            </a:r>
          </a:p>
          <a:p>
            <a:r>
              <a:rPr lang="ko-KR" altLang="en-US" sz="7000" dirty="0">
                <a:latin typeface="+mn-ea"/>
              </a:rPr>
              <a:t>최소 포인트는 맑은 고딕 기준 </a:t>
            </a:r>
            <a:r>
              <a:rPr lang="en-US" altLang="ko-KR" sz="7000" dirty="0">
                <a:latin typeface="+mn-ea"/>
              </a:rPr>
              <a:t> 42pt</a:t>
            </a:r>
            <a:r>
              <a:rPr lang="ko-KR" altLang="en-US" sz="7000" dirty="0">
                <a:latin typeface="+mn-ea"/>
              </a:rPr>
              <a:t>를 권장합니다</a:t>
            </a:r>
            <a:r>
              <a:rPr lang="en-US" altLang="ko-KR" sz="7000" dirty="0">
                <a:latin typeface="+mn-ea"/>
              </a:rPr>
              <a:t>.</a:t>
            </a:r>
            <a:endParaRPr lang="ko-KR" altLang="en-US" sz="7000" dirty="0">
              <a:latin typeface="+mn-ea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BD96DB8-5CA1-5277-93B1-FA0178E9417F}"/>
              </a:ext>
            </a:extLst>
          </p:cNvPr>
          <p:cNvSpPr/>
          <p:nvPr/>
        </p:nvSpPr>
        <p:spPr>
          <a:xfrm>
            <a:off x="-8209850" y="387350"/>
            <a:ext cx="7385538" cy="2595563"/>
          </a:xfrm>
          <a:prstGeom prst="rect">
            <a:avLst/>
          </a:prstGeom>
          <a:solidFill>
            <a:srgbClr val="FFFF00"/>
          </a:solidFill>
          <a:ln>
            <a:solidFill>
              <a:srgbClr val="D8253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>
                <a:solidFill>
                  <a:srgbClr val="FF0000"/>
                </a:solidFill>
              </a:rPr>
              <a:t>배정된 발표 번호로 작성</a:t>
            </a:r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9D16F21D-3ED1-0219-BC71-362ABA25DCFD}"/>
              </a:ext>
            </a:extLst>
          </p:cNvPr>
          <p:cNvCxnSpPr/>
          <p:nvPr/>
        </p:nvCxnSpPr>
        <p:spPr>
          <a:xfrm>
            <a:off x="-844062" y="1491103"/>
            <a:ext cx="1455334" cy="0"/>
          </a:xfrm>
          <a:prstGeom prst="straightConnector1">
            <a:avLst/>
          </a:prstGeom>
          <a:ln w="76200">
            <a:solidFill>
              <a:srgbClr val="D825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31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25</Words>
  <Application>Microsoft Office PowerPoint</Application>
  <PresentationFormat>사용자 지정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PBKP</dc:creator>
  <cp:lastModifiedBy>Dong-hyung Lee</cp:lastModifiedBy>
  <cp:revision>19</cp:revision>
  <dcterms:created xsi:type="dcterms:W3CDTF">2022-02-03T06:23:18Z</dcterms:created>
  <dcterms:modified xsi:type="dcterms:W3CDTF">2026-03-27T01:58:11Z</dcterms:modified>
</cp:coreProperties>
</file>