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2"/>
    <a:srgbClr val="008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0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B9C21-0BBC-4F39-BF41-303E502C936B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3F38-B755-474F-8A89-059C4A1575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73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7BCB14E-00C4-456F-B814-76239C58A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424B14-D01F-4168-A99D-7DB3B230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7AF0AD-6D71-46DF-B5C8-6D2B15B4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A43491-C584-498E-93BA-6C16AAB4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46C1FEA6-01AE-4C7B-956E-2772183309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8193" y="4510088"/>
            <a:ext cx="9885608" cy="823912"/>
          </a:xfrm>
        </p:spPr>
        <p:txBody>
          <a:bodyPr>
            <a:normAutofit/>
          </a:bodyPr>
          <a:lstStyle>
            <a:lvl1pPr marL="0" indent="0" algn="r">
              <a:buNone/>
              <a:defRPr sz="3600" b="1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ko-KR" altLang="en-US" dirty="0"/>
              <a:t>제목</a:t>
            </a:r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372852A7-DDAD-426A-9D39-34A9D8FD5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8193" y="5514640"/>
            <a:ext cx="9885608" cy="823912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ko-KR" altLang="en-US" dirty="0"/>
              <a:t>성명 </a:t>
            </a:r>
            <a:r>
              <a:rPr lang="en-US" altLang="ko-KR" dirty="0"/>
              <a:t>/ </a:t>
            </a:r>
            <a:r>
              <a:rPr lang="ko-KR" altLang="en-US" dirty="0"/>
              <a:t>소속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449C6B6-A8F7-4239-BD5F-35D5327E13A9}"/>
              </a:ext>
            </a:extLst>
          </p:cNvPr>
          <p:cNvSpPr/>
          <p:nvPr userDrawn="1"/>
        </p:nvSpPr>
        <p:spPr>
          <a:xfrm>
            <a:off x="0" y="4143375"/>
            <a:ext cx="12192000" cy="271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64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3306D1-53C5-4F53-9A14-F2D161AF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085E474-10FB-4FA8-83A0-CBB152E89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E23A276-DF0C-46CC-BABA-AAC8D92F1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B6C8C7-DA81-48AB-B3D6-4EAE711F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CDA270-00F5-4D83-B85E-218731E9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4C752F-C656-416B-8075-8529EF63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56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3B2D55-2CC0-4432-9324-C8220644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757AA9B-3A49-4E6B-90D6-5DD358868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1F5F2F-0722-4F1B-B014-89AD5EEA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F20D48-9CCD-481F-A4DD-8A195BC1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3094EA-646A-4F5D-AF55-A9453850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42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3F24B1D-1028-430E-9129-B63FF721B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684AF0A-54D1-4248-B9F1-2B2620096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FB7A11-858A-415D-B58E-193C7A52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36B623-0684-4302-A289-8A1A54B8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BDF00A-6761-4920-AF2F-5634BFD0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70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21FB2-D8FA-4434-ADF1-EDA5E4BF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A02F22-1B88-48D3-B1CC-2C0C8258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19788B-9050-40A9-82CC-56E884A1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8E1513-3BD4-4E2C-97E0-7AD9E9E3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A11277-FBD5-44B7-9335-ADA991B7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83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C79FF0-0E18-423F-821E-46F0119E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3DE624-FFC8-4B4B-9FF3-549680A21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57C206-45C5-49B9-821A-69339619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63FF2E-31CC-4DC3-9C0C-8E39772D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71CF6D-3D5C-45DD-8C91-AAB7490B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7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083737-DA81-4955-82F6-5B950957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104C83-0E4E-4E5F-91B1-1452AB1D6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5C1719-D936-4A87-BB0F-63CC8C97A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44FC63-D613-42A5-89BB-F1AF10DB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9CFD7E-0395-4231-A333-3F97E666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8F9D50-0D03-4733-8B79-8BF62CD7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17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81E4CD-C634-4FE4-940A-F58CCE16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A79C61-DDEB-4D31-B66F-08E6944F5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C8C7F0A-7567-418E-8CA7-F215329BE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B9F15FD-C159-4003-86FE-0C61E8265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CCDEC67-9032-4F8D-98D5-1411CC42F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3953404-7E27-4EE1-AF7C-92C38C5B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A67D374-ACD3-4AE9-9613-9F79113D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1CEF4E6-7A73-4672-B7F5-A53D9C4A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6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C6F434-810C-43BB-9F22-E765ACBF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58EA1F-D849-4F00-B648-964125CE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ECFAE45-D086-4819-82C1-17C77E68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3EDE1A1-CDB3-4114-838A-2DF0BDFD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1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6">
            <a:extLst>
              <a:ext uri="{FF2B5EF4-FFF2-40B4-BE49-F238E27FC236}">
                <a16:creationId xmlns:a16="http://schemas.microsoft.com/office/drawing/2014/main" id="{23430B13-C8B6-418A-B8D4-0A42154E3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9"/>
          <a:stretch/>
        </p:blipFill>
        <p:spPr>
          <a:xfrm>
            <a:off x="0" y="1"/>
            <a:ext cx="12192000" cy="121602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85602A3-6216-42A8-B5F0-8CF174A53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076" y="329450"/>
            <a:ext cx="999567" cy="599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9F07D-6AC6-4ACA-BB96-C68266A7DB3B}"/>
              </a:ext>
            </a:extLst>
          </p:cNvPr>
          <p:cNvSpPr txBox="1"/>
          <p:nvPr userDrawn="1"/>
        </p:nvSpPr>
        <p:spPr>
          <a:xfrm>
            <a:off x="6534150" y="6411261"/>
            <a:ext cx="554355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050" b="1" dirty="0">
                <a:solidFill>
                  <a:srgbClr val="006432"/>
                </a:solidFill>
              </a:rPr>
              <a:t>제</a:t>
            </a:r>
            <a:r>
              <a:rPr lang="en-US" altLang="ko-KR" sz="1050" b="1" dirty="0">
                <a:solidFill>
                  <a:srgbClr val="006432"/>
                </a:solidFill>
              </a:rPr>
              <a:t>36</a:t>
            </a:r>
            <a:r>
              <a:rPr lang="ko-KR" altLang="en-US" sz="1050" b="1" dirty="0">
                <a:solidFill>
                  <a:srgbClr val="006432"/>
                </a:solidFill>
              </a:rPr>
              <a:t>차</a:t>
            </a:r>
            <a:r>
              <a:rPr lang="en-US" altLang="ko-KR" sz="1050" b="1" dirty="0">
                <a:solidFill>
                  <a:srgbClr val="006432"/>
                </a:solidFill>
              </a:rPr>
              <a:t> </a:t>
            </a:r>
            <a:r>
              <a:rPr lang="ko-KR" altLang="en-US" sz="1050" b="1" dirty="0" err="1">
                <a:solidFill>
                  <a:srgbClr val="006432"/>
                </a:solidFill>
              </a:rPr>
              <a:t>대한당뇨병학회</a:t>
            </a:r>
            <a:r>
              <a:rPr lang="ko-KR" altLang="en-US" sz="1050" b="1" dirty="0">
                <a:solidFill>
                  <a:srgbClr val="006432"/>
                </a:solidFill>
              </a:rPr>
              <a:t> 춘계학술대회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8A9F8-150E-4DDC-9493-76E233D5F62E}"/>
              </a:ext>
            </a:extLst>
          </p:cNvPr>
          <p:cNvSpPr txBox="1"/>
          <p:nvPr userDrawn="1"/>
        </p:nvSpPr>
        <p:spPr>
          <a:xfrm>
            <a:off x="11442344" y="6603826"/>
            <a:ext cx="63535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C0ABAB8-9177-4315-89F4-1357225ED0A6}" type="slidenum">
              <a:rPr lang="ko-KR" altLang="en-U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r>
              <a:rPr lang="ko-KR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페이지</a:t>
            </a:r>
          </a:p>
        </p:txBody>
      </p:sp>
    </p:spTree>
    <p:extLst>
      <p:ext uri="{BB962C8B-B14F-4D97-AF65-F5344CB8AC3E}">
        <p14:creationId xmlns:p14="http://schemas.microsoft.com/office/powerpoint/2010/main" val="124950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2D667C5-7A6F-4B29-BBD6-B9114674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E9334EC-9DB4-4255-B3D5-271C05C3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BAA57C-F823-426C-AE6D-C3083E0F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6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2CD9C7-EFD7-434D-8F85-4B46F620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0B8FD1-6982-46B7-90CF-43C4DB667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315CC2-DB22-46CF-9EF0-64F12C1A6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056A24-40C9-4B10-95D7-81DE6BE3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73F571-63A2-44E4-9628-57C72E51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8B4D81-AD28-4FB1-BB13-242056F5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99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19417DB-6A96-477B-823E-CA0CC186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789D73-749A-4B33-9E51-7AA2D9B6A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FDB44E-8B09-43F1-83AE-DCBDC7ED2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D0FC-B105-471D-8A50-55FACC9EADF8}" type="datetimeFigureOut">
              <a:rPr lang="ko-KR" altLang="en-US" smtClean="0"/>
              <a:t>2023-02-02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E27405-7C1A-4AEC-96EE-0710F8C88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143E27-B82F-4750-BF89-C620126B9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4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6EC261AF-BFDB-4D0D-A739-A434274887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4510088"/>
            <a:ext cx="10515603" cy="823912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11177D68-AF11-408E-BE8C-4E78ADF26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8" y="5514640"/>
            <a:ext cx="10515603" cy="823912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A63A33A-FF69-49C1-BC04-ED18BF8BB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8" y="166174"/>
            <a:ext cx="1178860" cy="706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57188C-6661-4257-8BF5-8BAF7E9B31EF}"/>
              </a:ext>
            </a:extLst>
          </p:cNvPr>
          <p:cNvSpPr txBox="1"/>
          <p:nvPr/>
        </p:nvSpPr>
        <p:spPr>
          <a:xfrm>
            <a:off x="6489326" y="150116"/>
            <a:ext cx="554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00813F"/>
                </a:solidFill>
              </a:rPr>
              <a:t>제</a:t>
            </a:r>
            <a:r>
              <a:rPr lang="en-US" altLang="ko-KR" b="1" dirty="0">
                <a:solidFill>
                  <a:srgbClr val="00813F"/>
                </a:solidFill>
              </a:rPr>
              <a:t>36</a:t>
            </a:r>
            <a:r>
              <a:rPr lang="ko-KR" altLang="en-US" b="1" dirty="0">
                <a:solidFill>
                  <a:srgbClr val="00813F"/>
                </a:solidFill>
              </a:rPr>
              <a:t>차</a:t>
            </a:r>
            <a:r>
              <a:rPr lang="en-US" altLang="ko-KR" b="1" dirty="0">
                <a:solidFill>
                  <a:srgbClr val="00813F"/>
                </a:solidFill>
              </a:rPr>
              <a:t> </a:t>
            </a:r>
            <a:r>
              <a:rPr lang="ko-KR" altLang="en-US" b="1" dirty="0" err="1">
                <a:solidFill>
                  <a:srgbClr val="00813F"/>
                </a:solidFill>
              </a:rPr>
              <a:t>대한당뇨병학회</a:t>
            </a:r>
            <a:r>
              <a:rPr lang="ko-KR" altLang="en-US" b="1" dirty="0">
                <a:solidFill>
                  <a:srgbClr val="00813F"/>
                </a:solidFill>
              </a:rPr>
              <a:t> 춘계학술대회</a:t>
            </a:r>
          </a:p>
        </p:txBody>
      </p:sp>
    </p:spTree>
    <p:extLst>
      <p:ext uri="{BB962C8B-B14F-4D97-AF65-F5344CB8AC3E}">
        <p14:creationId xmlns:p14="http://schemas.microsoft.com/office/powerpoint/2010/main" val="42008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959B650-4627-4AC9-9258-D7F6EDC4EB18}"/>
              </a:ext>
            </a:extLst>
          </p:cNvPr>
          <p:cNvSpPr txBox="1"/>
          <p:nvPr/>
        </p:nvSpPr>
        <p:spPr>
          <a:xfrm>
            <a:off x="552448" y="653297"/>
            <a:ext cx="1055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슬라이드 타이틀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39E93D-D653-4DDA-91F6-6AADCFC9FF8F}"/>
              </a:ext>
            </a:extLst>
          </p:cNvPr>
          <p:cNvSpPr txBox="1"/>
          <p:nvPr/>
        </p:nvSpPr>
        <p:spPr>
          <a:xfrm>
            <a:off x="552448" y="1377197"/>
            <a:ext cx="5543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슬라이드 본문</a:t>
            </a:r>
            <a:endParaRPr lang="en-US" altLang="ko-KR" sz="1600" dirty="0"/>
          </a:p>
          <a:p>
            <a:r>
              <a:rPr lang="ko-KR" altLang="en-US" sz="1400" dirty="0"/>
              <a:t>최소 포인트는 맑은 고딕 기준 </a:t>
            </a:r>
            <a:r>
              <a:rPr lang="en-US" altLang="ko-KR" sz="1400" dirty="0"/>
              <a:t>14 </a:t>
            </a:r>
            <a:r>
              <a:rPr lang="en-US" altLang="ko-KR" sz="1400" dirty="0" err="1"/>
              <a:t>pt</a:t>
            </a:r>
            <a:r>
              <a:rPr lang="ko-KR" altLang="en-US" sz="1400" dirty="0"/>
              <a:t>를 권장합니다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0837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</Words>
  <Application>Microsoft Office PowerPoint</Application>
  <PresentationFormat>와이드스크린</PresentationFormat>
  <Paragraphs>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PBKP</dc:creator>
  <cp:lastModifiedBy>이 연주</cp:lastModifiedBy>
  <cp:revision>7</cp:revision>
  <dcterms:created xsi:type="dcterms:W3CDTF">2022-02-03T06:23:18Z</dcterms:created>
  <dcterms:modified xsi:type="dcterms:W3CDTF">2023-02-02T07:48:24Z</dcterms:modified>
</cp:coreProperties>
</file>