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7" r:id="rId2"/>
  </p:sldIdLst>
  <p:sldSz cx="32399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" d="100"/>
          <a:sy n="15" d="100"/>
        </p:scale>
        <p:origin x="80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8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B9C21-0BBC-4F39-BF41-303E502C936B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36813" y="1143000"/>
            <a:ext cx="19843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C3F38-B755-474F-8A89-059C4A1575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731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248329"/>
            <a:ext cx="27539395" cy="1754664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471644"/>
            <a:ext cx="24299466" cy="12168318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06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6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683331"/>
            <a:ext cx="6986096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683331"/>
            <a:ext cx="20553298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66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6">
            <a:extLst>
              <a:ext uri="{FF2B5EF4-FFF2-40B4-BE49-F238E27FC236}">
                <a16:creationId xmlns:a16="http://schemas.microsoft.com/office/drawing/2014/main" id="{23430B13-C8B6-418A-B8D4-0A42154E3E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832"/>
          <a:stretch/>
        </p:blipFill>
        <p:spPr>
          <a:xfrm>
            <a:off x="0" y="9"/>
            <a:ext cx="32399288" cy="4831891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1E7E6D32-0207-463C-A914-B9DEA0079BC9}"/>
              </a:ext>
            </a:extLst>
          </p:cNvPr>
          <p:cNvSpPr/>
          <p:nvPr userDrawn="1"/>
        </p:nvSpPr>
        <p:spPr>
          <a:xfrm>
            <a:off x="0" y="48821018"/>
            <a:ext cx="32399288" cy="15789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7200" b="1" dirty="0">
                <a:solidFill>
                  <a:srgbClr val="00813F"/>
                </a:solidFill>
                <a:latin typeface="+mn-ea"/>
                <a:ea typeface="+mn-ea"/>
              </a:rPr>
              <a:t>제</a:t>
            </a:r>
            <a:r>
              <a:rPr lang="en-US" altLang="ko-KR" sz="7200" b="1" dirty="0">
                <a:solidFill>
                  <a:srgbClr val="00813F"/>
                </a:solidFill>
                <a:latin typeface="+mn-ea"/>
                <a:ea typeface="+mn-ea"/>
              </a:rPr>
              <a:t>36</a:t>
            </a:r>
            <a:r>
              <a:rPr lang="ko-KR" altLang="en-US" sz="7200" b="1" dirty="0">
                <a:solidFill>
                  <a:srgbClr val="00813F"/>
                </a:solidFill>
                <a:latin typeface="+mn-ea"/>
                <a:ea typeface="+mn-ea"/>
              </a:rPr>
              <a:t>차 대한당뇨병학회 춘계학술대회</a:t>
            </a:r>
          </a:p>
        </p:txBody>
      </p:sp>
      <p:pic>
        <p:nvPicPr>
          <p:cNvPr id="5" name="그림 4" descr="텍스트, 표지판, 클립아트이(가) 표시된 사진&#10;&#10;자동 생성된 설명">
            <a:extLst>
              <a:ext uri="{FF2B5EF4-FFF2-40B4-BE49-F238E27FC236}">
                <a16:creationId xmlns:a16="http://schemas.microsoft.com/office/drawing/2014/main" id="{D2F83A19-FB00-4AA1-A1DD-3CD15A712C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8041" y="3392130"/>
            <a:ext cx="2232632" cy="13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17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4" userDrawn="1">
          <p15:clr>
            <a:srgbClr val="FBAE40"/>
          </p15:clr>
        </p15:guide>
        <p15:guide id="2" pos="1020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55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565002"/>
            <a:ext cx="27944386" cy="2096497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3728315"/>
            <a:ext cx="27944386" cy="1102498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585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416653"/>
            <a:ext cx="13769697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416653"/>
            <a:ext cx="13769697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127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83342"/>
            <a:ext cx="27944386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354992"/>
            <a:ext cx="13706415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409982"/>
            <a:ext cx="13706415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354992"/>
            <a:ext cx="13773917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409982"/>
            <a:ext cx="13773917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19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37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58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256671"/>
            <a:ext cx="16402140" cy="3581663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06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256671"/>
            <a:ext cx="16402140" cy="3581663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59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683342"/>
            <a:ext cx="27944386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416653"/>
            <a:ext cx="27944386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D0FC-B105-471D-8A50-55FACC9EADF8}" type="datetimeFigureOut">
              <a:rPr lang="ko-KR" altLang="en-US" smtClean="0"/>
              <a:t>2023-02-03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6713298"/>
            <a:ext cx="1093476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19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3239902" rtl="0" eaLnBrk="1" latinLnBrk="1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1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959B650-4627-4AC9-9258-D7F6EDC4EB18}"/>
              </a:ext>
            </a:extLst>
          </p:cNvPr>
          <p:cNvSpPr txBox="1"/>
          <p:nvPr/>
        </p:nvSpPr>
        <p:spPr>
          <a:xfrm>
            <a:off x="611271" y="3010334"/>
            <a:ext cx="289444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0" b="1" dirty="0">
                <a:latin typeface="+mn-ea"/>
              </a:rPr>
              <a:t>슬라이드 타이틀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39E93D-D653-4DDA-91F6-6AADCFC9FF8F}"/>
              </a:ext>
            </a:extLst>
          </p:cNvPr>
          <p:cNvSpPr txBox="1"/>
          <p:nvPr/>
        </p:nvSpPr>
        <p:spPr>
          <a:xfrm>
            <a:off x="611272" y="5354263"/>
            <a:ext cx="311862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0" b="1" dirty="0">
                <a:latin typeface="+mn-ea"/>
              </a:rPr>
              <a:t>슬라이드 본문</a:t>
            </a:r>
            <a:endParaRPr lang="en-US" altLang="ko-KR" sz="7000" b="1" dirty="0">
              <a:latin typeface="+mn-ea"/>
            </a:endParaRPr>
          </a:p>
          <a:p>
            <a:r>
              <a:rPr lang="ko-KR" altLang="en-US" sz="7000" dirty="0">
                <a:latin typeface="+mn-ea"/>
              </a:rPr>
              <a:t>최소 포인트는 맑은 고딕 기준 </a:t>
            </a:r>
            <a:r>
              <a:rPr lang="en-US" altLang="ko-KR" sz="7000" dirty="0">
                <a:latin typeface="+mn-ea"/>
              </a:rPr>
              <a:t> 42pt</a:t>
            </a:r>
            <a:r>
              <a:rPr lang="ko-KR" altLang="en-US" sz="7000" dirty="0">
                <a:latin typeface="+mn-ea"/>
              </a:rPr>
              <a:t>를 권장합니다</a:t>
            </a:r>
            <a:r>
              <a:rPr lang="en-US" altLang="ko-KR" sz="7000" dirty="0">
                <a:latin typeface="+mn-ea"/>
              </a:rPr>
              <a:t>.</a:t>
            </a:r>
            <a:endParaRPr lang="ko-KR" altLang="en-US" sz="7000" dirty="0">
              <a:latin typeface="+mn-ea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B010676C-50BA-461F-8313-CBB08E08FE0C}"/>
              </a:ext>
            </a:extLst>
          </p:cNvPr>
          <p:cNvSpPr/>
          <p:nvPr/>
        </p:nvSpPr>
        <p:spPr>
          <a:xfrm>
            <a:off x="611271" y="704387"/>
            <a:ext cx="9745464" cy="1759428"/>
          </a:xfrm>
          <a:prstGeom prst="roundRect">
            <a:avLst/>
          </a:prstGeom>
          <a:solidFill>
            <a:srgbClr val="008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>
                <a:latin typeface="+mn-ea"/>
              </a:rPr>
              <a:t>발표번호 </a:t>
            </a:r>
            <a:r>
              <a:rPr lang="en-US" altLang="ko-KR" sz="5400" b="1" dirty="0">
                <a:latin typeface="+mn-ea"/>
              </a:rPr>
              <a:t>*</a:t>
            </a:r>
            <a:r>
              <a:rPr lang="ko-KR" altLang="en-US" sz="5400" b="1" dirty="0">
                <a:latin typeface="+mn-ea"/>
              </a:rPr>
              <a:t>추후 지정 예정</a:t>
            </a:r>
          </a:p>
        </p:txBody>
      </p:sp>
    </p:spTree>
    <p:extLst>
      <p:ext uri="{BB962C8B-B14F-4D97-AF65-F5344CB8AC3E}">
        <p14:creationId xmlns:p14="http://schemas.microsoft.com/office/powerpoint/2010/main" val="110837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18</Words>
  <Application>Microsoft Office PowerPoint</Application>
  <PresentationFormat>사용자 지정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PBKP</dc:creator>
  <cp:lastModifiedBy>이 규섭</cp:lastModifiedBy>
  <cp:revision>6</cp:revision>
  <dcterms:created xsi:type="dcterms:W3CDTF">2022-02-03T06:23:18Z</dcterms:created>
  <dcterms:modified xsi:type="dcterms:W3CDTF">2023-02-03T04:52:33Z</dcterms:modified>
</cp:coreProperties>
</file>