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65" r:id="rId2"/>
    <p:sldId id="260" r:id="rId3"/>
    <p:sldId id="267" r:id="rId4"/>
    <p:sldId id="268" r:id="rId5"/>
    <p:sldId id="266" r:id="rId6"/>
    <p:sldId id="262" r:id="rId7"/>
    <p:sldId id="263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3C"/>
    <a:srgbClr val="019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26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6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D5F12C1-C54C-91F2-6D7C-4938530BB7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419FAFC-9260-8F0B-4DAE-2A049BEE30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791E6-B942-4A3E-B55A-C312FED781F2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A6297E7-8D6C-FD3E-1F97-0BFB9003D7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04A79DF-B5C5-FE21-007E-69981D2B57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B65B5-6AF9-4AF4-B665-338BE8B0D2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4801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DEAA80-98F8-2F27-40C4-8DED88CC5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16B4F15-D9FA-D040-D9D1-1ECE0C862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A5C278-37C1-29F1-1F22-AD4BF436A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C171-688D-4D6C-89AB-FD5A4F910C0E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0A13B6-DAF2-B640-CCC4-E06FAF84E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B092F82-6518-7ECC-6DE9-B30363F83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E1C5-6C32-4B9A-ACD3-E616B2080E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302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포스터 구연 첫 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>
            <a:extLst>
              <a:ext uri="{FF2B5EF4-FFF2-40B4-BE49-F238E27FC236}">
                <a16:creationId xmlns:a16="http://schemas.microsoft.com/office/drawing/2014/main" id="{741ADC53-EE30-01A7-571A-8B5384FBF7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BC9F54F8-B40A-693E-D53A-2CF25D64F7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75000"/>
          </a:blip>
          <a:srcRect l="2552" t="1265" r="-1277" b="1265"/>
          <a:stretch/>
        </p:blipFill>
        <p:spPr>
          <a:xfrm>
            <a:off x="-1" y="0"/>
            <a:ext cx="12351657" cy="6858000"/>
          </a:xfrm>
          <a:prstGeom prst="rect">
            <a:avLst/>
          </a:prstGeom>
        </p:spPr>
      </p:pic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7701EB0-5934-99AC-ADAE-34BB4C1A9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C171-688D-4D6C-89AB-FD5A4F910C0E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F1083B4-52D2-0D4F-E1F4-1F4C3820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0D1F82-D02C-86FE-719D-046B0A13E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E1C5-6C32-4B9A-ACD3-E616B2080E0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1DABA9C5-B7AE-AD5B-34A3-6B5584995F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7938" y="1744175"/>
            <a:ext cx="9694862" cy="1531353"/>
          </a:xfrm>
        </p:spPr>
        <p:txBody>
          <a:bodyPr>
            <a:normAutofit/>
          </a:bodyPr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ko-KR" altLang="en-US" dirty="0"/>
              <a:t>제목을 기입해주십시오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7" name="텍스트 개체 틀 5">
            <a:extLst>
              <a:ext uri="{FF2B5EF4-FFF2-40B4-BE49-F238E27FC236}">
                <a16:creationId xmlns:a16="http://schemas.microsoft.com/office/drawing/2014/main" id="{D0C20B92-5867-22DD-F5B8-648A74C4B9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7938" y="3321049"/>
            <a:ext cx="9694862" cy="134425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ko-KR" altLang="en-US" dirty="0"/>
              <a:t>성명과 소속을 기입해주십시오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0" name="텍스트 개체 틀 5">
            <a:extLst>
              <a:ext uri="{FF2B5EF4-FFF2-40B4-BE49-F238E27FC236}">
                <a16:creationId xmlns:a16="http://schemas.microsoft.com/office/drawing/2014/main" id="{6956AB37-DA96-9925-B29E-D130F3B508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7338" y="221958"/>
            <a:ext cx="3631519" cy="258532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lang="ko-KR" altLang="en-US" sz="1200" b="1" dirty="0">
                <a:solidFill>
                  <a:srgbClr val="FFFF00"/>
                </a:solidFill>
              </a:defRPr>
            </a:lvl1pPr>
          </a:lstStyle>
          <a:p>
            <a:pPr marL="0" lvl="0"/>
            <a:r>
              <a:rPr lang="ko-KR" altLang="en-US" dirty="0"/>
              <a:t>배정된 발표번호를 기입해주십시오</a:t>
            </a:r>
            <a:r>
              <a:rPr lang="en-US" altLang="ko-KR" dirty="0"/>
              <a:t>. </a:t>
            </a:r>
            <a:r>
              <a:rPr lang="ko-KR" altLang="en-US" dirty="0"/>
              <a:t>예</a:t>
            </a:r>
            <a:r>
              <a:rPr lang="en-US" altLang="ko-KR" dirty="0"/>
              <a:t>) P-01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8828AB-270C-9C08-F621-B2274D44BF79}"/>
              </a:ext>
            </a:extLst>
          </p:cNvPr>
          <p:cNvSpPr txBox="1"/>
          <p:nvPr userDrawn="1"/>
        </p:nvSpPr>
        <p:spPr>
          <a:xfrm>
            <a:off x="8703145" y="218233"/>
            <a:ext cx="3201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/>
              <a:t>제</a:t>
            </a:r>
            <a:r>
              <a:rPr lang="en-US" altLang="ko-KR" sz="1400" b="1" dirty="0"/>
              <a:t>36</a:t>
            </a:r>
            <a:r>
              <a:rPr lang="ko-KR" altLang="en-US" sz="1400" b="1" dirty="0"/>
              <a:t>차 대한당뇨병학회 춘계학술대회</a:t>
            </a:r>
          </a:p>
        </p:txBody>
      </p:sp>
      <p:pic>
        <p:nvPicPr>
          <p:cNvPr id="14" name="그림 13" descr="로고이(가) 표시된 사진&#10;&#10;자동 생성된 설명">
            <a:extLst>
              <a:ext uri="{FF2B5EF4-FFF2-40B4-BE49-F238E27FC236}">
                <a16:creationId xmlns:a16="http://schemas.microsoft.com/office/drawing/2014/main" id="{E594FFCC-99CE-7229-F3AE-2F3D302E02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28" y="563590"/>
            <a:ext cx="698597" cy="41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57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본문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1DABA9C5-B7AE-AD5B-34A3-6B5584995F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804" y="788304"/>
            <a:ext cx="6505348" cy="2532745"/>
          </a:xfrm>
          <a:ln>
            <a:solidFill>
              <a:schemeClr val="tx1">
                <a:lumMod val="50000"/>
              </a:schemeClr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ko-KR" altLang="en-US" dirty="0"/>
              <a:t>내용을 기입해주십시오</a:t>
            </a:r>
            <a:r>
              <a:rPr lang="en-US" altLang="ko-KR" dirty="0"/>
              <a:t>. </a:t>
            </a:r>
            <a:r>
              <a:rPr lang="ko-KR" altLang="en-US" dirty="0"/>
              <a:t>가능한 </a:t>
            </a:r>
            <a:r>
              <a:rPr lang="en-US" altLang="ko-KR" dirty="0"/>
              <a:t>14</a:t>
            </a:r>
            <a:r>
              <a:rPr lang="ko-KR" altLang="en-US" dirty="0"/>
              <a:t>포인트 이하가 되지 않도록 주의해주시기 바랍니다</a:t>
            </a:r>
            <a:r>
              <a:rPr lang="en-US" altLang="ko-KR" dirty="0"/>
              <a:t>. Please enter your contents. Please be careful not to exceed 14 points if possible.</a:t>
            </a:r>
          </a:p>
          <a:p>
            <a:pPr lvl="0"/>
            <a:endParaRPr lang="en-US" altLang="ko-KR" dirty="0"/>
          </a:p>
          <a:p>
            <a:pPr lvl="0"/>
            <a:endParaRPr lang="en-US" altLang="ko-KR" dirty="0"/>
          </a:p>
          <a:p>
            <a:pPr lvl="0"/>
            <a:endParaRPr lang="en-US" altLang="ko-KR" dirty="0"/>
          </a:p>
          <a:p>
            <a:pPr lvl="0"/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C123E6-3F38-9938-733F-0759E0606045}"/>
              </a:ext>
            </a:extLst>
          </p:cNvPr>
          <p:cNvSpPr txBox="1"/>
          <p:nvPr userDrawn="1"/>
        </p:nvSpPr>
        <p:spPr>
          <a:xfrm rot="16200000">
            <a:off x="-1006380" y="1939825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</a:rPr>
              <a:t>Backgrounds/Objectives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310804-7DA6-FC20-D55A-14D193BF9DB2}"/>
              </a:ext>
            </a:extLst>
          </p:cNvPr>
          <p:cNvSpPr txBox="1"/>
          <p:nvPr userDrawn="1"/>
        </p:nvSpPr>
        <p:spPr>
          <a:xfrm rot="16200000">
            <a:off x="-1136360" y="4869255"/>
            <a:ext cx="3003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600" b="1" dirty="0">
                <a:solidFill>
                  <a:srgbClr val="002060"/>
                </a:solidFill>
              </a:rPr>
              <a:t>Methods</a:t>
            </a:r>
            <a:endParaRPr lang="ko-KR" altLang="en-US" sz="1600" b="1" dirty="0">
              <a:solidFill>
                <a:srgbClr val="002060"/>
              </a:solidFill>
            </a:endParaRPr>
          </a:p>
        </p:txBody>
      </p:sp>
      <p:sp>
        <p:nvSpPr>
          <p:cNvPr id="9" name="텍스트 개체 틀 5">
            <a:extLst>
              <a:ext uri="{FF2B5EF4-FFF2-40B4-BE49-F238E27FC236}">
                <a16:creationId xmlns:a16="http://schemas.microsoft.com/office/drawing/2014/main" id="{15CAE651-DCC3-E020-D6C2-E27ECEBDC7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804" y="3536953"/>
            <a:ext cx="6505348" cy="3003158"/>
          </a:xfrm>
          <a:ln>
            <a:solidFill>
              <a:schemeClr val="tx1">
                <a:lumMod val="50000"/>
              </a:schemeClr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ko-KR" altLang="en-US" dirty="0"/>
              <a:t>내용을 기입해주십시오</a:t>
            </a:r>
            <a:r>
              <a:rPr lang="en-US" altLang="ko-KR" dirty="0"/>
              <a:t>. </a:t>
            </a:r>
            <a:r>
              <a:rPr lang="ko-KR" altLang="en-US" dirty="0"/>
              <a:t>가능한 </a:t>
            </a:r>
            <a:r>
              <a:rPr lang="en-US" altLang="ko-KR" dirty="0"/>
              <a:t>14</a:t>
            </a:r>
            <a:r>
              <a:rPr lang="ko-KR" altLang="en-US" dirty="0"/>
              <a:t>포인트 이하가 되지 않도록 주의해주시기 바랍니다</a:t>
            </a:r>
            <a:r>
              <a:rPr lang="en-US" altLang="ko-KR" dirty="0"/>
              <a:t>. Please enter your contents. Please be careful not to exceed 14 points if possible.</a:t>
            </a:r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8EB5FE9D-FDF0-E10B-84E4-E41642397F0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77099" y="765110"/>
            <a:ext cx="4479471" cy="255594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그림이나 도표를 삽입하시기 바랍니다</a:t>
            </a:r>
            <a:r>
              <a:rPr lang="en-US" altLang="ko-KR" dirty="0"/>
              <a:t>. </a:t>
            </a:r>
            <a:r>
              <a:rPr lang="ko-KR" altLang="en-US" dirty="0"/>
              <a:t>사이즈가 </a:t>
            </a:r>
            <a:r>
              <a:rPr lang="ko-KR" altLang="en-US" dirty="0" err="1"/>
              <a:t>다른경우</a:t>
            </a:r>
            <a:r>
              <a:rPr lang="ko-KR" altLang="en-US" dirty="0"/>
              <a:t> 제안한 사이즈를 반드시 준수하지 않으셔도 됩니다</a:t>
            </a:r>
            <a:r>
              <a:rPr lang="en-US" altLang="ko-KR" dirty="0"/>
              <a:t>. Please insert pictures or diagrams. You don't have to strictly follow the proposed size if they are different.</a:t>
            </a:r>
            <a:endParaRPr lang="ko-KR" altLang="en-US" dirty="0"/>
          </a:p>
        </p:txBody>
      </p:sp>
      <p:sp>
        <p:nvSpPr>
          <p:cNvPr id="13" name="그림 개체 틀 11">
            <a:extLst>
              <a:ext uri="{FF2B5EF4-FFF2-40B4-BE49-F238E27FC236}">
                <a16:creationId xmlns:a16="http://schemas.microsoft.com/office/drawing/2014/main" id="{38FFEA91-7853-0190-0F33-C0796C11806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77099" y="3536951"/>
            <a:ext cx="4479471" cy="3021822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그림이나 도표를 삽입하시기 바랍니다</a:t>
            </a:r>
            <a:r>
              <a:rPr lang="en-US" altLang="ko-KR" dirty="0"/>
              <a:t>. </a:t>
            </a:r>
            <a:r>
              <a:rPr lang="ko-KR" altLang="en-US" dirty="0"/>
              <a:t>사이즈가 </a:t>
            </a:r>
            <a:r>
              <a:rPr lang="ko-KR" altLang="en-US" dirty="0" err="1"/>
              <a:t>다른경우</a:t>
            </a:r>
            <a:r>
              <a:rPr lang="ko-KR" altLang="en-US" dirty="0"/>
              <a:t> 제안한 사이즈를 반드시 준수하지 않으셔도 됩니다</a:t>
            </a:r>
            <a:r>
              <a:rPr lang="en-US" altLang="ko-KR" dirty="0"/>
              <a:t>. Please insert pictures or diagrams. You don't have to strictly follow the proposed size if they are different.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C430EB-CEF6-641D-D9D2-EF963018F1C5}"/>
              </a:ext>
            </a:extLst>
          </p:cNvPr>
          <p:cNvSpPr txBox="1"/>
          <p:nvPr userDrawn="1"/>
        </p:nvSpPr>
        <p:spPr>
          <a:xfrm>
            <a:off x="8703145" y="218233"/>
            <a:ext cx="3201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</a:rPr>
              <a:t>제</a:t>
            </a:r>
            <a:r>
              <a:rPr lang="en-US" altLang="ko-KR" sz="1400" b="1" dirty="0">
                <a:solidFill>
                  <a:schemeClr val="bg1"/>
                </a:solidFill>
              </a:rPr>
              <a:t>36</a:t>
            </a:r>
            <a:r>
              <a:rPr lang="ko-KR" altLang="en-US" sz="1400" b="1" dirty="0">
                <a:solidFill>
                  <a:schemeClr val="bg1"/>
                </a:solidFill>
              </a:rPr>
              <a:t>차 대한당뇨병학회 춘계학술대회</a:t>
            </a:r>
          </a:p>
        </p:txBody>
      </p:sp>
      <p:pic>
        <p:nvPicPr>
          <p:cNvPr id="10" name="그림 9" descr="텍스트, 표지판, 클립아트이(가) 표시된 사진&#10;&#10;자동 생성된 설명">
            <a:extLst>
              <a:ext uri="{FF2B5EF4-FFF2-40B4-BE49-F238E27FC236}">
                <a16:creationId xmlns:a16="http://schemas.microsoft.com/office/drawing/2014/main" id="{4C2E500F-1639-5B35-D87E-ED1490819F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4" y="162769"/>
            <a:ext cx="698597" cy="41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13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본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FFDE4B6-F475-2398-72C8-F7B6819098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2F56057-D37F-6F85-E394-15DFADAA96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75000"/>
          </a:blip>
          <a:srcRect l="2552" t="1265" r="-1277" b="1265"/>
          <a:stretch/>
        </p:blipFill>
        <p:spPr>
          <a:xfrm>
            <a:off x="-1" y="0"/>
            <a:ext cx="12351657" cy="6858000"/>
          </a:xfrm>
          <a:prstGeom prst="rect">
            <a:avLst/>
          </a:prstGeom>
        </p:spPr>
      </p:pic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1DABA9C5-B7AE-AD5B-34A3-6B5584995F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804" y="788304"/>
            <a:ext cx="6505348" cy="2532745"/>
          </a:xfrm>
          <a:ln>
            <a:solidFill>
              <a:schemeClr val="tx1">
                <a:lumMod val="50000"/>
              </a:schemeClr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ko-KR" altLang="en-US" dirty="0"/>
              <a:t>내용을 기입해주십시오</a:t>
            </a:r>
            <a:r>
              <a:rPr lang="en-US" altLang="ko-KR" dirty="0"/>
              <a:t>. </a:t>
            </a:r>
            <a:r>
              <a:rPr lang="ko-KR" altLang="en-US" dirty="0"/>
              <a:t>가능한 </a:t>
            </a:r>
            <a:r>
              <a:rPr lang="en-US" altLang="ko-KR" dirty="0"/>
              <a:t>14</a:t>
            </a:r>
            <a:r>
              <a:rPr lang="ko-KR" altLang="en-US" dirty="0"/>
              <a:t>포인트 이하가 되지 않도록 주의해주시기 바랍니다</a:t>
            </a:r>
            <a:r>
              <a:rPr lang="en-US" altLang="ko-KR" dirty="0"/>
              <a:t>. Please enter your contents. Please be careful not to exceed 14 points if possible.</a:t>
            </a:r>
          </a:p>
          <a:p>
            <a:pPr lvl="0"/>
            <a:endParaRPr lang="en-US" altLang="ko-KR" dirty="0"/>
          </a:p>
          <a:p>
            <a:pPr lvl="0"/>
            <a:endParaRPr lang="en-US" altLang="ko-KR" dirty="0"/>
          </a:p>
          <a:p>
            <a:pPr lvl="0"/>
            <a:endParaRPr lang="en-US" altLang="ko-KR" dirty="0"/>
          </a:p>
          <a:p>
            <a:pPr lvl="0"/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C123E6-3F38-9938-733F-0759E0606045}"/>
              </a:ext>
            </a:extLst>
          </p:cNvPr>
          <p:cNvSpPr txBox="1"/>
          <p:nvPr userDrawn="1"/>
        </p:nvSpPr>
        <p:spPr>
          <a:xfrm rot="16200000">
            <a:off x="-1006380" y="1939825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/>
              <a:t>Backgrounds/Objectives</a:t>
            </a:r>
            <a:endParaRPr lang="ko-KR" altLang="en-US" sz="1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310804-7DA6-FC20-D55A-14D193BF9DB2}"/>
              </a:ext>
            </a:extLst>
          </p:cNvPr>
          <p:cNvSpPr txBox="1"/>
          <p:nvPr userDrawn="1"/>
        </p:nvSpPr>
        <p:spPr>
          <a:xfrm rot="16200000">
            <a:off x="-1136360" y="4869255"/>
            <a:ext cx="3003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600" b="1" dirty="0">
                <a:solidFill>
                  <a:srgbClr val="FFFF00"/>
                </a:solidFill>
              </a:rPr>
              <a:t>Methods</a:t>
            </a:r>
            <a:endParaRPr lang="ko-KR" altLang="en-US" sz="1600" b="1" dirty="0">
              <a:solidFill>
                <a:srgbClr val="FFFF00"/>
              </a:solidFill>
            </a:endParaRPr>
          </a:p>
        </p:txBody>
      </p:sp>
      <p:sp>
        <p:nvSpPr>
          <p:cNvPr id="9" name="텍스트 개체 틀 5">
            <a:extLst>
              <a:ext uri="{FF2B5EF4-FFF2-40B4-BE49-F238E27FC236}">
                <a16:creationId xmlns:a16="http://schemas.microsoft.com/office/drawing/2014/main" id="{15CAE651-DCC3-E020-D6C2-E27ECEBDC7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804" y="3536953"/>
            <a:ext cx="6505348" cy="3003158"/>
          </a:xfrm>
          <a:ln>
            <a:solidFill>
              <a:schemeClr val="tx1">
                <a:lumMod val="50000"/>
              </a:schemeClr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ko-KR" altLang="en-US" dirty="0"/>
              <a:t>내용을 기입해주십시오</a:t>
            </a:r>
            <a:r>
              <a:rPr lang="en-US" altLang="ko-KR" dirty="0"/>
              <a:t>. </a:t>
            </a:r>
            <a:r>
              <a:rPr lang="ko-KR" altLang="en-US" dirty="0"/>
              <a:t>가능한 </a:t>
            </a:r>
            <a:r>
              <a:rPr lang="en-US" altLang="ko-KR" dirty="0"/>
              <a:t>14</a:t>
            </a:r>
            <a:r>
              <a:rPr lang="ko-KR" altLang="en-US" dirty="0"/>
              <a:t>포인트 이하가 되지 않도록 주의해주시기 바랍니다</a:t>
            </a:r>
            <a:r>
              <a:rPr lang="en-US" altLang="ko-KR" dirty="0"/>
              <a:t>. Please enter your contents. Please be careful not to exceed 14 points if possible.</a:t>
            </a:r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8EB5FE9D-FDF0-E10B-84E4-E41642397F0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77099" y="765110"/>
            <a:ext cx="4479471" cy="255594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ko-KR" altLang="en-US" dirty="0"/>
              <a:t>그림이나 도표를 삽입하시기 바랍니다</a:t>
            </a:r>
            <a:r>
              <a:rPr lang="en-US" altLang="ko-KR" dirty="0"/>
              <a:t>. </a:t>
            </a:r>
            <a:r>
              <a:rPr lang="ko-KR" altLang="en-US" dirty="0"/>
              <a:t>사이즈가 </a:t>
            </a:r>
            <a:r>
              <a:rPr lang="ko-KR" altLang="en-US" dirty="0" err="1"/>
              <a:t>다른경우</a:t>
            </a:r>
            <a:r>
              <a:rPr lang="ko-KR" altLang="en-US" dirty="0"/>
              <a:t> 제안한 사이즈를 반드시 준수하지 않으셔도 됩니다</a:t>
            </a:r>
            <a:r>
              <a:rPr lang="en-US" altLang="ko-KR" dirty="0"/>
              <a:t>. Please insert pictures or diagrams. You don't have to strictly follow the proposed size if they are different.</a:t>
            </a:r>
            <a:endParaRPr lang="ko-KR" altLang="en-US" dirty="0"/>
          </a:p>
        </p:txBody>
      </p:sp>
      <p:sp>
        <p:nvSpPr>
          <p:cNvPr id="13" name="그림 개체 틀 11">
            <a:extLst>
              <a:ext uri="{FF2B5EF4-FFF2-40B4-BE49-F238E27FC236}">
                <a16:creationId xmlns:a16="http://schemas.microsoft.com/office/drawing/2014/main" id="{38FFEA91-7853-0190-0F33-C0796C11806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77099" y="3536951"/>
            <a:ext cx="4479471" cy="3021822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ko-KR" altLang="en-US" dirty="0"/>
              <a:t>그림이나 도표를 삽입하시기 바랍니다</a:t>
            </a:r>
            <a:r>
              <a:rPr lang="en-US" altLang="ko-KR" dirty="0"/>
              <a:t>. </a:t>
            </a:r>
            <a:r>
              <a:rPr lang="ko-KR" altLang="en-US" dirty="0"/>
              <a:t>사이즈가 </a:t>
            </a:r>
            <a:r>
              <a:rPr lang="ko-KR" altLang="en-US" dirty="0" err="1"/>
              <a:t>다른경우</a:t>
            </a:r>
            <a:r>
              <a:rPr lang="ko-KR" altLang="en-US" dirty="0"/>
              <a:t> 제안한 사이즈를 반드시 준수하지 않으셔도 됩니다</a:t>
            </a:r>
            <a:r>
              <a:rPr lang="en-US" altLang="ko-KR" dirty="0"/>
              <a:t>. Please insert pictures or diagrams. You don't have to strictly follow the proposed size if they are different.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5B5A18-19CB-0C55-9F0E-7EE1E6084DBC}"/>
              </a:ext>
            </a:extLst>
          </p:cNvPr>
          <p:cNvSpPr txBox="1"/>
          <p:nvPr userDrawn="1"/>
        </p:nvSpPr>
        <p:spPr>
          <a:xfrm>
            <a:off x="8703145" y="218233"/>
            <a:ext cx="3201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/>
              <a:t>제</a:t>
            </a:r>
            <a:r>
              <a:rPr lang="en-US" altLang="ko-KR" sz="1400" b="1" dirty="0"/>
              <a:t>36</a:t>
            </a:r>
            <a:r>
              <a:rPr lang="ko-KR" altLang="en-US" sz="1400" b="1" dirty="0"/>
              <a:t>차 대한당뇨병학회 춘계학술대회</a:t>
            </a:r>
          </a:p>
        </p:txBody>
      </p:sp>
      <p:pic>
        <p:nvPicPr>
          <p:cNvPr id="16" name="그림 15" descr="로고이(가) 표시된 사진&#10;&#10;자동 생성된 설명">
            <a:extLst>
              <a:ext uri="{FF2B5EF4-FFF2-40B4-BE49-F238E27FC236}">
                <a16:creationId xmlns:a16="http://schemas.microsoft.com/office/drawing/2014/main" id="{1663BCE6-302F-03E3-EA81-AF54B26231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5" y="162883"/>
            <a:ext cx="698597" cy="41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9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본문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A5DFC3A-FC2C-C0AB-07AF-E4F37D22DD6C}"/>
              </a:ext>
            </a:extLst>
          </p:cNvPr>
          <p:cNvSpPr txBox="1"/>
          <p:nvPr userDrawn="1"/>
        </p:nvSpPr>
        <p:spPr>
          <a:xfrm rot="16200000">
            <a:off x="-1006380" y="1939825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rgbClr val="0070C0"/>
                </a:solidFill>
              </a:rPr>
              <a:t>Results</a:t>
            </a:r>
            <a:endParaRPr lang="ko-KR" altLang="en-US" sz="1600" b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F5CDAE-668B-ACA4-14C9-E5EE4A65F89E}"/>
              </a:ext>
            </a:extLst>
          </p:cNvPr>
          <p:cNvSpPr txBox="1"/>
          <p:nvPr userDrawn="1"/>
        </p:nvSpPr>
        <p:spPr>
          <a:xfrm rot="16200000">
            <a:off x="-1136360" y="4869255"/>
            <a:ext cx="3003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600" b="1" dirty="0">
                <a:solidFill>
                  <a:schemeClr val="accent5">
                    <a:lumMod val="50000"/>
                  </a:schemeClr>
                </a:solidFill>
              </a:rPr>
              <a:t>Conclusions</a:t>
            </a:r>
            <a:endParaRPr lang="ko-KR" alt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B83716FF-77D5-6961-8227-07D564D5940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77099" y="765110"/>
            <a:ext cx="4479471" cy="255594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그림이나 도표를 삽입하시기 바랍니다</a:t>
            </a:r>
            <a:r>
              <a:rPr lang="en-US" altLang="ko-KR" dirty="0"/>
              <a:t>. </a:t>
            </a:r>
            <a:r>
              <a:rPr lang="ko-KR" altLang="en-US" dirty="0"/>
              <a:t>사이즈가 </a:t>
            </a:r>
            <a:r>
              <a:rPr lang="ko-KR" altLang="en-US" dirty="0" err="1"/>
              <a:t>다른경우</a:t>
            </a:r>
            <a:r>
              <a:rPr lang="ko-KR" altLang="en-US" dirty="0"/>
              <a:t> 제안한 사이즈를 반드시 준수하지 않으셔도 됩니다</a:t>
            </a:r>
            <a:r>
              <a:rPr lang="en-US" altLang="ko-KR" dirty="0"/>
              <a:t>. Please insert pictures or diagrams. You don't have to strictly follow the proposed size if they are different.</a:t>
            </a:r>
            <a:endParaRPr lang="ko-KR" altLang="en-US" dirty="0"/>
          </a:p>
        </p:txBody>
      </p:sp>
      <p:sp>
        <p:nvSpPr>
          <p:cNvPr id="13" name="그림 개체 틀 11">
            <a:extLst>
              <a:ext uri="{FF2B5EF4-FFF2-40B4-BE49-F238E27FC236}">
                <a16:creationId xmlns:a16="http://schemas.microsoft.com/office/drawing/2014/main" id="{8B1E5039-2869-A898-7726-0DB8FC76B1D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77099" y="3536951"/>
            <a:ext cx="4479471" cy="3021822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그림이나 도표를 삽입하시기 바랍니다</a:t>
            </a:r>
            <a:r>
              <a:rPr lang="en-US" altLang="ko-KR" dirty="0"/>
              <a:t>. </a:t>
            </a:r>
            <a:r>
              <a:rPr lang="ko-KR" altLang="en-US" dirty="0"/>
              <a:t>사이즈가 </a:t>
            </a:r>
            <a:r>
              <a:rPr lang="ko-KR" altLang="en-US" dirty="0" err="1"/>
              <a:t>다른경우</a:t>
            </a:r>
            <a:r>
              <a:rPr lang="ko-KR" altLang="en-US" dirty="0"/>
              <a:t> 제안한 사이즈를 반드시 준수하지 않으셔도 됩니다</a:t>
            </a:r>
            <a:r>
              <a:rPr lang="en-US" altLang="ko-KR" dirty="0"/>
              <a:t>. Please insert pictures or diagrams. You don't have to strictly follow the proposed size if they are different.</a:t>
            </a:r>
            <a:endParaRPr lang="ko-KR" altLang="en-US" dirty="0"/>
          </a:p>
        </p:txBody>
      </p:sp>
      <p:sp>
        <p:nvSpPr>
          <p:cNvPr id="16" name="텍스트 개체 틀 5">
            <a:extLst>
              <a:ext uri="{FF2B5EF4-FFF2-40B4-BE49-F238E27FC236}">
                <a16:creationId xmlns:a16="http://schemas.microsoft.com/office/drawing/2014/main" id="{852B37B0-61C0-AF24-3884-55B486E6CE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804" y="788304"/>
            <a:ext cx="6505348" cy="2532745"/>
          </a:xfrm>
          <a:ln>
            <a:solidFill>
              <a:schemeClr val="tx1">
                <a:lumMod val="50000"/>
              </a:schemeClr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ko-KR" altLang="en-US" dirty="0"/>
              <a:t>내용을 기입해주십시오</a:t>
            </a:r>
            <a:r>
              <a:rPr lang="en-US" altLang="ko-KR" dirty="0"/>
              <a:t>. </a:t>
            </a:r>
            <a:r>
              <a:rPr lang="ko-KR" altLang="en-US" dirty="0"/>
              <a:t>가능한 </a:t>
            </a:r>
            <a:r>
              <a:rPr lang="en-US" altLang="ko-KR" dirty="0"/>
              <a:t>14</a:t>
            </a:r>
            <a:r>
              <a:rPr lang="ko-KR" altLang="en-US" dirty="0"/>
              <a:t>포인트 이하가 되지 않도록 주의해주시기 바랍니다</a:t>
            </a:r>
            <a:r>
              <a:rPr lang="en-US" altLang="ko-KR" dirty="0"/>
              <a:t>. Please enter your contents. Please be careful not to exceed 14 points if possible.</a:t>
            </a:r>
          </a:p>
          <a:p>
            <a:pPr lvl="0"/>
            <a:endParaRPr lang="en-US" altLang="ko-KR" dirty="0"/>
          </a:p>
          <a:p>
            <a:pPr lvl="0"/>
            <a:endParaRPr lang="en-US" altLang="ko-KR" dirty="0"/>
          </a:p>
          <a:p>
            <a:pPr lvl="0"/>
            <a:endParaRPr lang="en-US" altLang="ko-KR" dirty="0"/>
          </a:p>
          <a:p>
            <a:pPr lvl="0"/>
            <a:endParaRPr lang="ko-KR" altLang="en-US" dirty="0"/>
          </a:p>
        </p:txBody>
      </p:sp>
      <p:sp>
        <p:nvSpPr>
          <p:cNvPr id="17" name="텍스트 개체 틀 5">
            <a:extLst>
              <a:ext uri="{FF2B5EF4-FFF2-40B4-BE49-F238E27FC236}">
                <a16:creationId xmlns:a16="http://schemas.microsoft.com/office/drawing/2014/main" id="{B3C52A69-1D3B-CBAF-51FA-C5FCCDECE9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804" y="3536953"/>
            <a:ext cx="6505348" cy="3003158"/>
          </a:xfrm>
          <a:ln>
            <a:solidFill>
              <a:schemeClr val="tx1">
                <a:lumMod val="50000"/>
              </a:schemeClr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ko-KR" altLang="en-US" dirty="0"/>
              <a:t>내용을 기입해주십시오</a:t>
            </a:r>
            <a:r>
              <a:rPr lang="en-US" altLang="ko-KR" dirty="0"/>
              <a:t>. </a:t>
            </a:r>
            <a:r>
              <a:rPr lang="ko-KR" altLang="en-US" dirty="0"/>
              <a:t>가능한 </a:t>
            </a:r>
            <a:r>
              <a:rPr lang="en-US" altLang="ko-KR" dirty="0"/>
              <a:t>14</a:t>
            </a:r>
            <a:r>
              <a:rPr lang="ko-KR" altLang="en-US" dirty="0"/>
              <a:t>포인트 이하가 되지 않도록 주의해주시기 바랍니다</a:t>
            </a:r>
            <a:r>
              <a:rPr lang="en-US" altLang="ko-KR" dirty="0"/>
              <a:t>. Please enter your contents. Please be careful not to exceed 14 points if possible.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825EA8-5EF3-A831-85A7-278B09866434}"/>
              </a:ext>
            </a:extLst>
          </p:cNvPr>
          <p:cNvSpPr txBox="1"/>
          <p:nvPr userDrawn="1"/>
        </p:nvSpPr>
        <p:spPr>
          <a:xfrm>
            <a:off x="8703145" y="218233"/>
            <a:ext cx="3201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</a:rPr>
              <a:t>제</a:t>
            </a:r>
            <a:r>
              <a:rPr lang="en-US" altLang="ko-KR" sz="1400" b="1" dirty="0">
                <a:solidFill>
                  <a:schemeClr val="bg1"/>
                </a:solidFill>
              </a:rPr>
              <a:t>36</a:t>
            </a:r>
            <a:r>
              <a:rPr lang="ko-KR" altLang="en-US" sz="1400" b="1" dirty="0">
                <a:solidFill>
                  <a:schemeClr val="bg1"/>
                </a:solidFill>
              </a:rPr>
              <a:t>차 대한당뇨병학회 춘계학술대회</a:t>
            </a:r>
          </a:p>
        </p:txBody>
      </p:sp>
      <p:pic>
        <p:nvPicPr>
          <p:cNvPr id="5" name="그림 4" descr="텍스트, 표지판, 클립아트이(가) 표시된 사진&#10;&#10;자동 생성된 설명">
            <a:extLst>
              <a:ext uri="{FF2B5EF4-FFF2-40B4-BE49-F238E27FC236}">
                <a16:creationId xmlns:a16="http://schemas.microsoft.com/office/drawing/2014/main" id="{C70E370E-30AC-EBFF-DF44-99E3FF7E4A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4" y="162769"/>
            <a:ext cx="698597" cy="41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01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본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D048FE2-8D1A-2B09-91C8-A1F81AD176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29F6328-6D6C-63C4-B4C9-6391AE39F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75000"/>
          </a:blip>
          <a:srcRect l="2552" t="1265" r="-1277" b="1265"/>
          <a:stretch/>
        </p:blipFill>
        <p:spPr>
          <a:xfrm>
            <a:off x="-1" y="0"/>
            <a:ext cx="12351657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5DFC3A-FC2C-C0AB-07AF-E4F37D22DD6C}"/>
              </a:ext>
            </a:extLst>
          </p:cNvPr>
          <p:cNvSpPr txBox="1"/>
          <p:nvPr userDrawn="1"/>
        </p:nvSpPr>
        <p:spPr>
          <a:xfrm rot="16200000">
            <a:off x="-1006380" y="1939825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Results</a:t>
            </a:r>
            <a:endParaRPr lang="ko-KR" altLang="en-US" sz="16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F5CDAE-668B-ACA4-14C9-E5EE4A65F89E}"/>
              </a:ext>
            </a:extLst>
          </p:cNvPr>
          <p:cNvSpPr txBox="1"/>
          <p:nvPr userDrawn="1"/>
        </p:nvSpPr>
        <p:spPr>
          <a:xfrm rot="16200000">
            <a:off x="-1136360" y="4869255"/>
            <a:ext cx="3003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600" b="1" dirty="0">
                <a:solidFill>
                  <a:srgbClr val="FFFF00"/>
                </a:solidFill>
              </a:rPr>
              <a:t>Conclusions</a:t>
            </a:r>
            <a:endParaRPr lang="ko-KR" altLang="en-US" sz="1600" b="1" dirty="0">
              <a:solidFill>
                <a:srgbClr val="FFFF00"/>
              </a:solidFill>
            </a:endParaRPr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B83716FF-77D5-6961-8227-07D564D5940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77099" y="765110"/>
            <a:ext cx="4479471" cy="255594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ko-KR" altLang="en-US" dirty="0"/>
              <a:t>그림이나 도표를 삽입하시기 바랍니다</a:t>
            </a:r>
            <a:r>
              <a:rPr lang="en-US" altLang="ko-KR" dirty="0"/>
              <a:t>. </a:t>
            </a:r>
            <a:r>
              <a:rPr lang="ko-KR" altLang="en-US" dirty="0"/>
              <a:t>사이즈가 </a:t>
            </a:r>
            <a:r>
              <a:rPr lang="ko-KR" altLang="en-US" dirty="0" err="1"/>
              <a:t>다른경우</a:t>
            </a:r>
            <a:r>
              <a:rPr lang="ko-KR" altLang="en-US" dirty="0"/>
              <a:t> 제안한 사이즈를 반드시 준수하지 않으셔도 됩니다</a:t>
            </a:r>
            <a:r>
              <a:rPr lang="en-US" altLang="ko-KR" dirty="0"/>
              <a:t>. Please insert pictures or diagrams. You don't have to strictly follow the proposed size if they are different.</a:t>
            </a:r>
            <a:endParaRPr lang="ko-KR" altLang="en-US" dirty="0"/>
          </a:p>
        </p:txBody>
      </p:sp>
      <p:sp>
        <p:nvSpPr>
          <p:cNvPr id="13" name="그림 개체 틀 11">
            <a:extLst>
              <a:ext uri="{FF2B5EF4-FFF2-40B4-BE49-F238E27FC236}">
                <a16:creationId xmlns:a16="http://schemas.microsoft.com/office/drawing/2014/main" id="{8B1E5039-2869-A898-7726-0DB8FC76B1D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77099" y="3536951"/>
            <a:ext cx="4479471" cy="3021822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ko-KR" altLang="en-US" dirty="0"/>
              <a:t>그림이나 도표를 삽입하시기 바랍니다</a:t>
            </a:r>
            <a:r>
              <a:rPr lang="en-US" altLang="ko-KR" dirty="0"/>
              <a:t>. </a:t>
            </a:r>
            <a:r>
              <a:rPr lang="ko-KR" altLang="en-US" dirty="0"/>
              <a:t>사이즈가 </a:t>
            </a:r>
            <a:r>
              <a:rPr lang="ko-KR" altLang="en-US" dirty="0" err="1"/>
              <a:t>다른경우</a:t>
            </a:r>
            <a:r>
              <a:rPr lang="ko-KR" altLang="en-US" dirty="0"/>
              <a:t> 제안한 사이즈를 반드시 준수하지 않으셔도 됩니다</a:t>
            </a:r>
            <a:r>
              <a:rPr lang="en-US" altLang="ko-KR" dirty="0"/>
              <a:t>. Please insert pictures or diagrams. You don't have to strictly follow the proposed size if they are different.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55BE10-B4F4-47B0-18F8-8003347D18FB}"/>
              </a:ext>
            </a:extLst>
          </p:cNvPr>
          <p:cNvSpPr txBox="1"/>
          <p:nvPr userDrawn="1"/>
        </p:nvSpPr>
        <p:spPr>
          <a:xfrm>
            <a:off x="8703145" y="218233"/>
            <a:ext cx="3201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/>
              <a:t>제</a:t>
            </a:r>
            <a:r>
              <a:rPr lang="en-US" altLang="ko-KR" sz="1400" b="1" dirty="0"/>
              <a:t>36</a:t>
            </a:r>
            <a:r>
              <a:rPr lang="ko-KR" altLang="en-US" sz="1400" b="1" dirty="0"/>
              <a:t>차 대한당뇨병학회 춘계학술대회</a:t>
            </a:r>
          </a:p>
        </p:txBody>
      </p:sp>
      <p:pic>
        <p:nvPicPr>
          <p:cNvPr id="15" name="그림 14" descr="로고이(가) 표시된 사진&#10;&#10;자동 생성된 설명">
            <a:extLst>
              <a:ext uri="{FF2B5EF4-FFF2-40B4-BE49-F238E27FC236}">
                <a16:creationId xmlns:a16="http://schemas.microsoft.com/office/drawing/2014/main" id="{101DD0DD-C178-C6E0-6D1B-4C12CA2443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5" y="162883"/>
            <a:ext cx="698597" cy="418476"/>
          </a:xfrm>
          <a:prstGeom prst="rect">
            <a:avLst/>
          </a:prstGeom>
        </p:spPr>
      </p:pic>
      <p:sp>
        <p:nvSpPr>
          <p:cNvPr id="16" name="텍스트 개체 틀 5">
            <a:extLst>
              <a:ext uri="{FF2B5EF4-FFF2-40B4-BE49-F238E27FC236}">
                <a16:creationId xmlns:a16="http://schemas.microsoft.com/office/drawing/2014/main" id="{852B37B0-61C0-AF24-3884-55B486E6CE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804" y="788304"/>
            <a:ext cx="6505348" cy="2532745"/>
          </a:xfrm>
          <a:ln>
            <a:solidFill>
              <a:schemeClr val="tx1">
                <a:lumMod val="50000"/>
              </a:schemeClr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ko-KR" altLang="en-US" dirty="0"/>
              <a:t>내용을 기입해주십시오</a:t>
            </a:r>
            <a:r>
              <a:rPr lang="en-US" altLang="ko-KR" dirty="0"/>
              <a:t>. </a:t>
            </a:r>
            <a:r>
              <a:rPr lang="ko-KR" altLang="en-US" dirty="0"/>
              <a:t>가능한 </a:t>
            </a:r>
            <a:r>
              <a:rPr lang="en-US" altLang="ko-KR" dirty="0"/>
              <a:t>14</a:t>
            </a:r>
            <a:r>
              <a:rPr lang="ko-KR" altLang="en-US" dirty="0"/>
              <a:t>포인트 이하가 되지 않도록 주의해주시기 바랍니다</a:t>
            </a:r>
            <a:r>
              <a:rPr lang="en-US" altLang="ko-KR" dirty="0"/>
              <a:t>. Please enter your contents. Please be careful not to exceed 14 points if possible.</a:t>
            </a:r>
          </a:p>
          <a:p>
            <a:pPr lvl="0"/>
            <a:endParaRPr lang="en-US" altLang="ko-KR" dirty="0"/>
          </a:p>
          <a:p>
            <a:pPr lvl="0"/>
            <a:endParaRPr lang="en-US" altLang="ko-KR" dirty="0"/>
          </a:p>
          <a:p>
            <a:pPr lvl="0"/>
            <a:endParaRPr lang="en-US" altLang="ko-KR" dirty="0"/>
          </a:p>
          <a:p>
            <a:pPr lvl="0"/>
            <a:endParaRPr lang="ko-KR" altLang="en-US" dirty="0"/>
          </a:p>
        </p:txBody>
      </p:sp>
      <p:sp>
        <p:nvSpPr>
          <p:cNvPr id="17" name="텍스트 개체 틀 5">
            <a:extLst>
              <a:ext uri="{FF2B5EF4-FFF2-40B4-BE49-F238E27FC236}">
                <a16:creationId xmlns:a16="http://schemas.microsoft.com/office/drawing/2014/main" id="{B3C52A69-1D3B-CBAF-51FA-C5FCCDECE9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804" y="3536953"/>
            <a:ext cx="6505348" cy="3003158"/>
          </a:xfrm>
          <a:ln>
            <a:solidFill>
              <a:schemeClr val="tx1">
                <a:lumMod val="50000"/>
              </a:schemeClr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ko-KR" altLang="en-US" dirty="0"/>
              <a:t>내용을 기입해주십시오</a:t>
            </a:r>
            <a:r>
              <a:rPr lang="en-US" altLang="ko-KR" dirty="0"/>
              <a:t>. </a:t>
            </a:r>
            <a:r>
              <a:rPr lang="ko-KR" altLang="en-US" dirty="0"/>
              <a:t>가능한 </a:t>
            </a:r>
            <a:r>
              <a:rPr lang="en-US" altLang="ko-KR" dirty="0"/>
              <a:t>14</a:t>
            </a:r>
            <a:r>
              <a:rPr lang="ko-KR" altLang="en-US" dirty="0"/>
              <a:t>포인트 이하가 되지 않도록 주의해주시기 바랍니다</a:t>
            </a:r>
            <a:r>
              <a:rPr lang="en-US" altLang="ko-KR" dirty="0"/>
              <a:t>. Please enter your contents. Please be careful not to exceed 14 points if possible.</a:t>
            </a:r>
          </a:p>
        </p:txBody>
      </p:sp>
    </p:spTree>
    <p:extLst>
      <p:ext uri="{BB962C8B-B14F-4D97-AF65-F5344CB8AC3E}">
        <p14:creationId xmlns:p14="http://schemas.microsoft.com/office/powerpoint/2010/main" val="628987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9EEBC8-4DD3-4FB0-6E31-B7EB6141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7CD2AE0-2E6C-416F-262E-3BEF3375F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BDED981-1B5F-ECBD-92AD-FBBACCB01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3F3CAFA-00FF-2BC3-05B9-486451313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C171-688D-4D6C-89AB-FD5A4F910C0E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9BFE3AB-DE6F-5778-38A6-20E135553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F9D2E5-0B62-22F0-CB74-611D89652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E1C5-6C32-4B9A-ACD3-E616B2080E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6887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BD0F91-A136-CD65-560C-002407812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9F02AE5-E8DC-0BAF-8A05-C09ACFA416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615FD7A-A587-6282-0EFC-146983728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7490571-3CBF-9873-2918-198428D5F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C171-688D-4D6C-89AB-FD5A4F910C0E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1CED7D8-5052-4E7B-BC27-BC55E10A8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9F553CE-EC75-942E-5647-5AAB7DCBC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E1C5-6C32-4B9A-ACD3-E616B2080E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6873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48E41C-B4C2-D908-72D2-7B4698A27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1F5D25A-9D05-8A5F-E252-FC0C68658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CB9669D-F86D-5D06-CB86-4CAF9A161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C171-688D-4D6C-89AB-FD5A4F910C0E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25BEAEE-3DC1-FB7C-6575-631B5189B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0DCDE8E-1101-034A-9FA1-46891B1C8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E1C5-6C32-4B9A-ACD3-E616B2080E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0882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6E24BDC-B19E-D50C-1173-BEADFEC04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AE0F8E7-ABC2-6314-A65B-A2FA748FC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FE8DA87-B561-9B26-7BA9-24EBA8ECC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C171-688D-4D6C-89AB-FD5A4F910C0E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B69708E-76ED-D815-924F-8749A311E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1C4C6A-5CC3-6CC2-5733-BF963044C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E1C5-6C32-4B9A-ACD3-E616B2080E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873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D10FF4-693F-B88E-0458-98EEDA526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A73FC2B-D27E-068D-CDE1-E30CE9178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BFB67C5-C96B-59ED-89D7-D5AB1C3CC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C171-688D-4D6C-89AB-FD5A4F910C0E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018B8FD-C0E4-75E7-7B97-2C309E8AF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B03F76D-E93C-86F3-B12F-02A9BC63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E1C5-6C32-4B9A-ACD3-E616B2080E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709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07BFB3-3309-AD65-56BD-90E117BB9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DA14A6C-39C6-F139-ECA1-F151EAE27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D0DC133-0268-39F6-BFEC-3798A8FFA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C171-688D-4D6C-89AB-FD5A4F910C0E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E9DAC2C-A6C3-D11F-9E77-0814A9CA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A6347EE-244D-E2EA-3421-10F20A08C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E1C5-6C32-4B9A-ACD3-E616B2080E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419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64ADC4-80DE-8BBA-E5AF-5DB96429E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B654985-D214-4B98-2943-75A95A5B60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A7B6EC4-8431-7A2A-6622-2CD264D04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11CAC79-B582-C639-DA1C-E8710C343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C171-688D-4D6C-89AB-FD5A4F910C0E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965A3BB-2603-4317-9358-9F9B92259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F2B418-E0BF-1BF6-FD9A-8A501812A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E1C5-6C32-4B9A-ACD3-E616B2080E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604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4865AE-851A-3AA8-10EB-7FEC820D2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24A2241-593A-5C1A-DB4C-071CAAB1B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646F273-21E7-0D77-D845-2ABF95B9E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A17EFF5-908E-AB58-F422-9961E00E5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D34CC14-AC01-6BC4-B36E-B6E51BBDDB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701E5F1-ACF6-DC37-3843-142880250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C171-688D-4D6C-89AB-FD5A4F910C0E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01EE97D-9128-7165-B55D-89D90E329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5AC2B53-5C1B-AEAA-C1BF-1611E1221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E1C5-6C32-4B9A-ACD3-E616B2080E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869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6822DF-805B-B540-2B50-3386AB93A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3664E06-034E-5D4B-758D-F09515A02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C171-688D-4D6C-89AB-FD5A4F910C0E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B59222A-0650-9D9A-0C37-7C655E9DA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6019375-20E1-9B41-10E8-2590B8855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E1C5-6C32-4B9A-ACD3-E616B2080E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8519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458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7A6ADEDE-E26B-9707-3E87-EAC2ACF2A1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75000"/>
          </a:blip>
          <a:srcRect l="2552" t="1265" r="-1277" b="1265"/>
          <a:stretch/>
        </p:blipFill>
        <p:spPr>
          <a:xfrm>
            <a:off x="-1" y="0"/>
            <a:ext cx="12351657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B73C8B40-C5CE-FAA0-CA20-C06CA91F43C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2833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포스터 구연 첫 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7701EB0-5934-99AC-ADAE-34BB4C1A9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50C171-688D-4D6C-89AB-FD5A4F910C0E}" type="datetimeFigureOut">
              <a:rPr lang="ko-KR" altLang="en-US" smtClean="0"/>
              <a:pPr/>
              <a:t>2023-03-30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F1083B4-52D2-0D4F-E1F4-1F4C3820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0D1F82-D02C-86FE-719D-046B0A13E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62E1C5-6C32-4B9A-ACD3-E616B2080E0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1DABA9C5-B7AE-AD5B-34A3-6B5584995F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7938" y="1744175"/>
            <a:ext cx="9694862" cy="1531353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ko-KR" altLang="en-US" dirty="0"/>
              <a:t>제목을 기입해주십시오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7" name="텍스트 개체 틀 5">
            <a:extLst>
              <a:ext uri="{FF2B5EF4-FFF2-40B4-BE49-F238E27FC236}">
                <a16:creationId xmlns:a16="http://schemas.microsoft.com/office/drawing/2014/main" id="{D0C20B92-5867-22DD-F5B8-648A74C4B9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7938" y="3321049"/>
            <a:ext cx="9694862" cy="13442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ko-KR" altLang="en-US" dirty="0"/>
              <a:t>성명과 소속을 기입해주십시오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0" name="텍스트 개체 틀 5">
            <a:extLst>
              <a:ext uri="{FF2B5EF4-FFF2-40B4-BE49-F238E27FC236}">
                <a16:creationId xmlns:a16="http://schemas.microsoft.com/office/drawing/2014/main" id="{6956AB37-DA96-9925-B29E-D130F3B508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7338" y="221958"/>
            <a:ext cx="3631519" cy="258532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lang="ko-KR" altLang="en-US" sz="1200" b="1" dirty="0">
                <a:solidFill>
                  <a:srgbClr val="002060"/>
                </a:solidFill>
              </a:defRPr>
            </a:lvl1pPr>
          </a:lstStyle>
          <a:p>
            <a:pPr marL="0" lvl="0"/>
            <a:r>
              <a:rPr lang="ko-KR" altLang="en-US" dirty="0"/>
              <a:t>배정된 발표번호를 기입해주십시오</a:t>
            </a:r>
            <a:r>
              <a:rPr lang="en-US" altLang="ko-KR" dirty="0"/>
              <a:t>. </a:t>
            </a:r>
            <a:r>
              <a:rPr lang="ko-KR" altLang="en-US" dirty="0"/>
              <a:t>예</a:t>
            </a:r>
            <a:r>
              <a:rPr lang="en-US" altLang="ko-KR" dirty="0"/>
              <a:t>) P-01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8828AB-270C-9C08-F621-B2274D44BF79}"/>
              </a:ext>
            </a:extLst>
          </p:cNvPr>
          <p:cNvSpPr txBox="1"/>
          <p:nvPr userDrawn="1"/>
        </p:nvSpPr>
        <p:spPr>
          <a:xfrm>
            <a:off x="8703145" y="218233"/>
            <a:ext cx="3201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</a:rPr>
              <a:t>제</a:t>
            </a:r>
            <a:r>
              <a:rPr lang="en-US" altLang="ko-KR" sz="1400" b="1" dirty="0">
                <a:solidFill>
                  <a:schemeClr val="bg1"/>
                </a:solidFill>
              </a:rPr>
              <a:t>36</a:t>
            </a:r>
            <a:r>
              <a:rPr lang="ko-KR" altLang="en-US" sz="1400" b="1" dirty="0">
                <a:solidFill>
                  <a:schemeClr val="bg1"/>
                </a:solidFill>
              </a:rPr>
              <a:t>차 대한당뇨병학회 춘계학술대회</a:t>
            </a:r>
          </a:p>
        </p:txBody>
      </p:sp>
      <p:pic>
        <p:nvPicPr>
          <p:cNvPr id="13" name="그림 12" descr="텍스트, 표지판, 클립아트이(가) 표시된 사진&#10;&#10;자동 생성된 설명">
            <a:extLst>
              <a:ext uri="{FF2B5EF4-FFF2-40B4-BE49-F238E27FC236}">
                <a16:creationId xmlns:a16="http://schemas.microsoft.com/office/drawing/2014/main" id="{F502777D-0DD2-12CA-2C3A-A3B379D9B9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28" y="563363"/>
            <a:ext cx="698597" cy="41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61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18A4A1B-1FA3-BDB6-BC46-D43D158E6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CF1ED48-E7AF-55A3-40FA-02C7D45BA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96E5E0E-6446-BA3C-26FD-B35A462BC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0C171-688D-4D6C-89AB-FD5A4F910C0E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0348252-F3D9-5CF5-024B-F0E4D1B23C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2B88B42-4A11-A95E-5A00-68C00C502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2E1C5-6C32-4B9A-ACD3-E616B2080E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965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65" r:id="rId8"/>
    <p:sldLayoutId id="2147483663" r:id="rId9"/>
    <p:sldLayoutId id="2147483655" r:id="rId10"/>
    <p:sldLayoutId id="2147483660" r:id="rId11"/>
    <p:sldLayoutId id="2147483664" r:id="rId12"/>
    <p:sldLayoutId id="2147483666" r:id="rId13"/>
    <p:sldLayoutId id="2147483661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2A5989-17ED-FE96-4698-271F8045C606}"/>
              </a:ext>
            </a:extLst>
          </p:cNvPr>
          <p:cNvSpPr txBox="1"/>
          <p:nvPr/>
        </p:nvSpPr>
        <p:spPr>
          <a:xfrm>
            <a:off x="999241" y="443060"/>
            <a:ext cx="5378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Guidelines for Poster Presentations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7E2B748-E0F8-7830-3E3D-1C712669B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616" y="1868656"/>
            <a:ext cx="4704262" cy="27614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201E32-8884-F600-FE98-8838A8A41374}"/>
              </a:ext>
            </a:extLst>
          </p:cNvPr>
          <p:cNvSpPr txBox="1"/>
          <p:nvPr/>
        </p:nvSpPr>
        <p:spPr>
          <a:xfrm>
            <a:off x="999241" y="1348506"/>
            <a:ext cx="599201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분량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슬라이드는 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장 이내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로 준비하되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발표시간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(5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분 발표 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&amp; 3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분 </a:t>
            </a:r>
            <a:r>
              <a:rPr kumimoji="0" lang="ko-KR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토의）을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고려하여 배정시간이 넘지 않는 분량으로 제작해주십시오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dirty="0">
                <a:solidFill>
                  <a:srgbClr val="FFFF00"/>
                </a:solidFill>
                <a:latin typeface="맑은 고딕" panose="020F0502020204030204"/>
                <a:ea typeface="맑은 고딕" panose="020B0503020000020004" pitchFamily="50" charset="-127"/>
              </a:rPr>
              <a:t>구성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Background / Objectives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Methods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Results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Conclusions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Tables / Figures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학술대회 발표에 사용하는 폰트는 파워포인트 기본폰트를 이용하시기 바랍니다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latinLnBrk="0"/>
            <a:r>
              <a:rPr lang="ko-KR" altLang="en-US" sz="1200" b="1" dirty="0">
                <a:solidFill>
                  <a:srgbClr val="FFFF00"/>
                </a:solidFill>
                <a:latin typeface="맑은 고딕" panose="020F0502020204030204"/>
                <a:ea typeface="맑은 고딕" panose="020B0503020000020004" pitchFamily="50" charset="-127"/>
              </a:rPr>
              <a:t>폰트 선택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학술대회 발표에 사용하는 폰트는 파워포인트 기본폰트를 이용하시기 바랍니다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latinLnBrk="0"/>
            <a:r>
              <a:rPr lang="ko-KR" altLang="en-US" sz="1200" b="1" dirty="0">
                <a:solidFill>
                  <a:srgbClr val="FFFF00"/>
                </a:solidFill>
                <a:latin typeface="맑은 고딕" panose="020F0502020204030204"/>
                <a:ea typeface="맑은 고딕" panose="020B0503020000020004" pitchFamily="50" charset="-127"/>
              </a:rPr>
              <a:t>폰트 크기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제목 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36~44 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포인트 ／ 부제목 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28~34 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포인트／ 본문 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14~28 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포인트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＊단 많은 컨텐츠를 담아야 하는 경우에는 폰트의 크기를 작게 하여도 됩니다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dirty="0">
                <a:solidFill>
                  <a:srgbClr val="FFFF00"/>
                </a:solidFill>
                <a:latin typeface="맑은 고딕" panose="020F0502020204030204"/>
                <a:ea typeface="맑은 고딕" panose="020B0503020000020004" pitchFamily="50" charset="-127"/>
              </a:rPr>
              <a:t>색상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배경색과 글자색이 대조가 되어 가독성이 높을 수 있도록 적합한 색상을 사용합니다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dirty="0">
                <a:solidFill>
                  <a:srgbClr val="FFFF00"/>
                </a:solidFill>
                <a:latin typeface="맑은 고딕" panose="020F0502020204030204"/>
                <a:ea typeface="맑은 고딕" panose="020B0503020000020004" pitchFamily="50" charset="-127"/>
              </a:rPr>
              <a:t>효과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애니메이션과 전환 효과는 꼭 필요한 경우에만 사용합니다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743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543B7540-9605-1616-B1D2-41A81687DE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290DF0B-8219-684C-1F30-AD25EC47AC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2C1E56C6-3345-C2CC-B711-33D3C02ADE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4D64094-760D-F63C-C469-2DEB3BD92B4E}"/>
              </a:ext>
            </a:extLst>
          </p:cNvPr>
          <p:cNvSpPr/>
          <p:nvPr/>
        </p:nvSpPr>
        <p:spPr>
          <a:xfrm>
            <a:off x="-3656919" y="-12700"/>
            <a:ext cx="3631519" cy="10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+mn-ea"/>
              </a:rPr>
              <a:t>발표 템플릿 </a:t>
            </a:r>
            <a:r>
              <a:rPr lang="en-US" altLang="ko-KR" b="1" dirty="0">
                <a:latin typeface="+mn-ea"/>
              </a:rPr>
              <a:t>(1) - </a:t>
            </a:r>
            <a:r>
              <a:rPr lang="ko-KR" altLang="en-US" b="1" dirty="0">
                <a:latin typeface="+mn-ea"/>
              </a:rPr>
              <a:t>흰색 버전</a:t>
            </a:r>
            <a:endParaRPr lang="en-US" altLang="ko-KR" b="1" dirty="0">
              <a:latin typeface="+mn-ea"/>
            </a:endParaRPr>
          </a:p>
          <a:p>
            <a:pPr algn="ctr"/>
            <a:endParaRPr lang="en-US" altLang="ko-KR" sz="1200" dirty="0">
              <a:latin typeface="+mn-ea"/>
            </a:endParaRPr>
          </a:p>
          <a:p>
            <a:pPr algn="ctr"/>
            <a:r>
              <a:rPr lang="en-US" altLang="ko-KR" sz="1200" dirty="0">
                <a:latin typeface="+mn-ea"/>
              </a:rPr>
              <a:t>※ </a:t>
            </a:r>
            <a:r>
              <a:rPr lang="ko-KR" altLang="en-US" sz="1200" dirty="0">
                <a:latin typeface="+mn-ea"/>
              </a:rPr>
              <a:t>발표자료 작성 시</a:t>
            </a:r>
            <a:r>
              <a:rPr lang="en-US" altLang="ko-KR" sz="1200" dirty="0">
                <a:latin typeface="+mn-ea"/>
              </a:rPr>
              <a:t>,</a:t>
            </a:r>
          </a:p>
          <a:p>
            <a:pPr algn="ctr"/>
            <a:r>
              <a:rPr lang="ko-KR" altLang="en-US" sz="1200" dirty="0">
                <a:latin typeface="+mn-ea"/>
              </a:rPr>
              <a:t>이 텍스트 상자는 지우고 사용해주십시오</a:t>
            </a:r>
            <a:r>
              <a:rPr lang="en-US" altLang="ko-KR" sz="1200" dirty="0">
                <a:latin typeface="+mn-ea"/>
              </a:rPr>
              <a:t>.</a:t>
            </a:r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695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FBA1E61-7030-E4D2-A4E2-B10F737B56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BB913709-B158-943D-E4E9-2C28E2D445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5AA5319B-0E48-F8BF-2416-FAC3A80C24F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25CFB4E0-76D3-B599-D254-E1A9A66E48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944FBB9-0636-2B7C-87C5-91513F231863}"/>
              </a:ext>
            </a:extLst>
          </p:cNvPr>
          <p:cNvSpPr/>
          <p:nvPr/>
        </p:nvSpPr>
        <p:spPr>
          <a:xfrm>
            <a:off x="-3656919" y="-12700"/>
            <a:ext cx="3631519" cy="10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+mn-ea"/>
              </a:rPr>
              <a:t>발표 템플릿 </a:t>
            </a:r>
            <a:r>
              <a:rPr lang="en-US" altLang="ko-KR" b="1" dirty="0">
                <a:latin typeface="+mn-ea"/>
              </a:rPr>
              <a:t>(1) - </a:t>
            </a:r>
            <a:r>
              <a:rPr lang="ko-KR" altLang="en-US" b="1" dirty="0">
                <a:latin typeface="+mn-ea"/>
              </a:rPr>
              <a:t>흰색 버전</a:t>
            </a:r>
            <a:endParaRPr lang="en-US" altLang="ko-KR" b="1" dirty="0">
              <a:latin typeface="+mn-ea"/>
            </a:endParaRPr>
          </a:p>
          <a:p>
            <a:pPr algn="ctr"/>
            <a:endParaRPr lang="en-US" altLang="ko-KR" sz="1200" dirty="0">
              <a:latin typeface="+mn-ea"/>
            </a:endParaRPr>
          </a:p>
          <a:p>
            <a:pPr algn="ctr"/>
            <a:r>
              <a:rPr lang="en-US" altLang="ko-KR" sz="1200" dirty="0">
                <a:latin typeface="+mn-ea"/>
              </a:rPr>
              <a:t>※ </a:t>
            </a:r>
            <a:r>
              <a:rPr lang="ko-KR" altLang="en-US" sz="1200" dirty="0">
                <a:latin typeface="+mn-ea"/>
              </a:rPr>
              <a:t>발표자료 작성 시</a:t>
            </a:r>
            <a:r>
              <a:rPr lang="en-US" altLang="ko-KR" sz="1200" dirty="0">
                <a:latin typeface="+mn-ea"/>
              </a:rPr>
              <a:t>,</a:t>
            </a:r>
          </a:p>
          <a:p>
            <a:pPr algn="ctr"/>
            <a:r>
              <a:rPr lang="ko-KR" altLang="en-US" sz="1200" dirty="0">
                <a:latin typeface="+mn-ea"/>
              </a:rPr>
              <a:t>이 텍스트 상자는 지우고 사용해주십시오</a:t>
            </a:r>
            <a:r>
              <a:rPr lang="en-US" altLang="ko-KR" sz="1200" dirty="0">
                <a:latin typeface="+mn-ea"/>
              </a:rPr>
              <a:t>.</a:t>
            </a:r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84889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D0AF3426-8E2B-62C7-C3A9-9DF2AADB48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F94387C4-9320-6C73-2D78-953D86721B3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D087C161-32DA-080C-4347-2A2A2CCA33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E6561423-9B5B-C28A-A846-F63B5FD697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3EB8738-7EED-774B-B283-1D930BF88D75}"/>
              </a:ext>
            </a:extLst>
          </p:cNvPr>
          <p:cNvSpPr/>
          <p:nvPr/>
        </p:nvSpPr>
        <p:spPr>
          <a:xfrm>
            <a:off x="-3656919" y="-12700"/>
            <a:ext cx="3631519" cy="10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+mn-ea"/>
              </a:rPr>
              <a:t>발표 템플릿 </a:t>
            </a:r>
            <a:r>
              <a:rPr lang="en-US" altLang="ko-KR" b="1" dirty="0">
                <a:latin typeface="+mn-ea"/>
              </a:rPr>
              <a:t>(1) - </a:t>
            </a:r>
            <a:r>
              <a:rPr lang="ko-KR" altLang="en-US" b="1" dirty="0">
                <a:latin typeface="+mn-ea"/>
              </a:rPr>
              <a:t>흰색 버전</a:t>
            </a:r>
            <a:endParaRPr lang="en-US" altLang="ko-KR" b="1" dirty="0">
              <a:latin typeface="+mn-ea"/>
            </a:endParaRPr>
          </a:p>
          <a:p>
            <a:pPr algn="ctr"/>
            <a:endParaRPr lang="en-US" altLang="ko-KR" sz="1200" dirty="0">
              <a:latin typeface="+mn-ea"/>
            </a:endParaRPr>
          </a:p>
          <a:p>
            <a:pPr algn="ctr"/>
            <a:r>
              <a:rPr lang="en-US" altLang="ko-KR" sz="1200" dirty="0">
                <a:latin typeface="+mn-ea"/>
              </a:rPr>
              <a:t>※ </a:t>
            </a:r>
            <a:r>
              <a:rPr lang="ko-KR" altLang="en-US" sz="1200" dirty="0">
                <a:latin typeface="+mn-ea"/>
              </a:rPr>
              <a:t>발표자료 작성 시</a:t>
            </a:r>
            <a:r>
              <a:rPr lang="en-US" altLang="ko-KR" sz="1200" dirty="0">
                <a:latin typeface="+mn-ea"/>
              </a:rPr>
              <a:t>,</a:t>
            </a:r>
          </a:p>
          <a:p>
            <a:pPr algn="ctr"/>
            <a:r>
              <a:rPr lang="ko-KR" altLang="en-US" sz="1200" dirty="0">
                <a:latin typeface="+mn-ea"/>
              </a:rPr>
              <a:t>이 텍스트 상자는 지우고 사용해주십시오</a:t>
            </a:r>
            <a:r>
              <a:rPr lang="en-US" altLang="ko-KR" sz="1200" dirty="0">
                <a:latin typeface="+mn-ea"/>
              </a:rPr>
              <a:t>.</a:t>
            </a:r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4651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4E94CE4-6399-240A-2C5F-18B9ED3AAF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7FB2E8F-4292-6ADB-1AA6-43FD16075A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2D09BB17-92CD-403E-0A47-93742058AA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6B6D178D-55BE-9AAC-022F-45402DB78EF2}"/>
              </a:ext>
            </a:extLst>
          </p:cNvPr>
          <p:cNvSpPr/>
          <p:nvPr/>
        </p:nvSpPr>
        <p:spPr>
          <a:xfrm>
            <a:off x="-3656919" y="-12700"/>
            <a:ext cx="3631519" cy="10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+mn-ea"/>
              </a:rPr>
              <a:t>발표 템플릿 </a:t>
            </a:r>
            <a:r>
              <a:rPr lang="en-US" altLang="ko-KR" b="1" dirty="0">
                <a:latin typeface="+mn-ea"/>
              </a:rPr>
              <a:t>(2) - </a:t>
            </a:r>
            <a:r>
              <a:rPr lang="ko-KR" altLang="en-US" b="1" dirty="0">
                <a:latin typeface="+mn-ea"/>
              </a:rPr>
              <a:t>군청색 버전</a:t>
            </a:r>
            <a:endParaRPr lang="en-US" altLang="ko-KR" b="1" dirty="0">
              <a:latin typeface="+mn-ea"/>
            </a:endParaRPr>
          </a:p>
          <a:p>
            <a:pPr algn="ctr"/>
            <a:endParaRPr lang="en-US" altLang="ko-KR" sz="1200" dirty="0">
              <a:latin typeface="+mn-ea"/>
            </a:endParaRPr>
          </a:p>
          <a:p>
            <a:pPr algn="ctr"/>
            <a:r>
              <a:rPr lang="en-US" altLang="ko-KR" sz="1200" dirty="0">
                <a:latin typeface="+mn-ea"/>
              </a:rPr>
              <a:t>※ </a:t>
            </a:r>
            <a:r>
              <a:rPr lang="ko-KR" altLang="en-US" sz="1200" dirty="0">
                <a:latin typeface="+mn-ea"/>
              </a:rPr>
              <a:t>발표자료 작성 시</a:t>
            </a:r>
            <a:r>
              <a:rPr lang="en-US" altLang="ko-KR" sz="1200" dirty="0">
                <a:latin typeface="+mn-ea"/>
              </a:rPr>
              <a:t>,</a:t>
            </a:r>
          </a:p>
          <a:p>
            <a:pPr algn="ctr"/>
            <a:r>
              <a:rPr lang="ko-KR" altLang="en-US" sz="1200" dirty="0">
                <a:latin typeface="+mn-ea"/>
              </a:rPr>
              <a:t>이 텍스트 상자는 지우고 사용해주십시오</a:t>
            </a:r>
            <a:r>
              <a:rPr lang="en-US" altLang="ko-KR" sz="1200" dirty="0">
                <a:latin typeface="+mn-ea"/>
              </a:rPr>
              <a:t>.</a:t>
            </a:r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02958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A1CC8D5D-9AB2-7D6F-52EE-C5E2E55505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8B47313-B9EF-0379-13E8-70F9BF36B2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26F4E65E-B302-C2F2-C938-C6E7D55CB5F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2E5F03BD-F821-F686-A324-1FA70A3DE6A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AF11592-207C-2B91-3151-DD1D1ACF012F}"/>
              </a:ext>
            </a:extLst>
          </p:cNvPr>
          <p:cNvSpPr/>
          <p:nvPr/>
        </p:nvSpPr>
        <p:spPr>
          <a:xfrm>
            <a:off x="-3656919" y="-12700"/>
            <a:ext cx="3631519" cy="10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+mn-ea"/>
              </a:rPr>
              <a:t>발표 템플릿 </a:t>
            </a:r>
            <a:r>
              <a:rPr lang="en-US" altLang="ko-KR" b="1" dirty="0">
                <a:latin typeface="+mn-ea"/>
              </a:rPr>
              <a:t>(2) - </a:t>
            </a:r>
            <a:r>
              <a:rPr lang="ko-KR" altLang="en-US" b="1" dirty="0">
                <a:latin typeface="+mn-ea"/>
              </a:rPr>
              <a:t>군청색 버전</a:t>
            </a:r>
            <a:endParaRPr lang="en-US" altLang="ko-KR" b="1" dirty="0">
              <a:latin typeface="+mn-ea"/>
            </a:endParaRPr>
          </a:p>
          <a:p>
            <a:pPr algn="ctr"/>
            <a:endParaRPr lang="en-US" altLang="ko-KR" sz="1200" dirty="0">
              <a:latin typeface="+mn-ea"/>
            </a:endParaRPr>
          </a:p>
          <a:p>
            <a:pPr algn="ctr"/>
            <a:r>
              <a:rPr lang="en-US" altLang="ko-KR" sz="1200" dirty="0">
                <a:latin typeface="+mn-ea"/>
              </a:rPr>
              <a:t>※ </a:t>
            </a:r>
            <a:r>
              <a:rPr lang="ko-KR" altLang="en-US" sz="1200" dirty="0">
                <a:latin typeface="+mn-ea"/>
              </a:rPr>
              <a:t>발표자료 작성 시</a:t>
            </a:r>
            <a:r>
              <a:rPr lang="en-US" altLang="ko-KR" sz="1200" dirty="0">
                <a:latin typeface="+mn-ea"/>
              </a:rPr>
              <a:t>,</a:t>
            </a:r>
          </a:p>
          <a:p>
            <a:pPr algn="ctr"/>
            <a:r>
              <a:rPr lang="ko-KR" altLang="en-US" sz="1200" dirty="0">
                <a:latin typeface="+mn-ea"/>
              </a:rPr>
              <a:t>이 텍스트 상자는 지우고 사용해주십시오</a:t>
            </a:r>
            <a:r>
              <a:rPr lang="en-US" altLang="ko-KR" sz="1200" dirty="0">
                <a:latin typeface="+mn-ea"/>
              </a:rPr>
              <a:t>.</a:t>
            </a:r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51014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C04B6A43-698D-EA8E-81A0-1C4005344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D9083DFD-3E3D-F9D6-9235-8902FD0AA95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2681DEC4-1251-E96B-C5C4-2BA72AA51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2FCC847E-6AA9-43EE-C2CE-517C023B82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BCE207C-041E-0E5B-5713-85698CA5BF3F}"/>
              </a:ext>
            </a:extLst>
          </p:cNvPr>
          <p:cNvSpPr/>
          <p:nvPr/>
        </p:nvSpPr>
        <p:spPr>
          <a:xfrm>
            <a:off x="-3656919" y="-12700"/>
            <a:ext cx="3631519" cy="10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+mn-ea"/>
              </a:rPr>
              <a:t>발표 템플릿 </a:t>
            </a:r>
            <a:r>
              <a:rPr lang="en-US" altLang="ko-KR" b="1" dirty="0">
                <a:latin typeface="+mn-ea"/>
              </a:rPr>
              <a:t>(2) - </a:t>
            </a:r>
            <a:r>
              <a:rPr lang="ko-KR" altLang="en-US" b="1" dirty="0">
                <a:latin typeface="+mn-ea"/>
              </a:rPr>
              <a:t>군청색 버전</a:t>
            </a:r>
            <a:endParaRPr lang="en-US" altLang="ko-KR" b="1" dirty="0">
              <a:latin typeface="+mn-ea"/>
            </a:endParaRPr>
          </a:p>
          <a:p>
            <a:pPr algn="ctr"/>
            <a:endParaRPr lang="en-US" altLang="ko-KR" sz="1200" dirty="0">
              <a:latin typeface="+mn-ea"/>
            </a:endParaRPr>
          </a:p>
          <a:p>
            <a:pPr algn="ctr"/>
            <a:r>
              <a:rPr lang="en-US" altLang="ko-KR" sz="1200" dirty="0">
                <a:latin typeface="+mn-ea"/>
              </a:rPr>
              <a:t>※ </a:t>
            </a:r>
            <a:r>
              <a:rPr lang="ko-KR" altLang="en-US" sz="1200" dirty="0">
                <a:latin typeface="+mn-ea"/>
              </a:rPr>
              <a:t>발표자료 작성 시</a:t>
            </a:r>
            <a:r>
              <a:rPr lang="en-US" altLang="ko-KR" sz="1200" dirty="0">
                <a:latin typeface="+mn-ea"/>
              </a:rPr>
              <a:t>,</a:t>
            </a:r>
          </a:p>
          <a:p>
            <a:pPr algn="ctr"/>
            <a:r>
              <a:rPr lang="ko-KR" altLang="en-US" sz="1200" dirty="0">
                <a:latin typeface="+mn-ea"/>
              </a:rPr>
              <a:t>이 텍스트 상자는 지우고 사용해주십시오</a:t>
            </a:r>
            <a:r>
              <a:rPr lang="en-US" altLang="ko-KR" sz="1200" dirty="0">
                <a:latin typeface="+mn-ea"/>
              </a:rPr>
              <a:t>.</a:t>
            </a:r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49399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221</Words>
  <Application>Microsoft Office PowerPoint</Application>
  <PresentationFormat>와이드스크린</PresentationFormat>
  <Paragraphs>49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Kim Keunpyo</dc:creator>
  <cp:lastModifiedBy>이 규섭</cp:lastModifiedBy>
  <cp:revision>12</cp:revision>
  <dcterms:created xsi:type="dcterms:W3CDTF">2023-03-20T07:47:04Z</dcterms:created>
  <dcterms:modified xsi:type="dcterms:W3CDTF">2023-03-30T01:22:15Z</dcterms:modified>
</cp:coreProperties>
</file>